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4"/>
  </p:notesMasterIdLst>
  <p:sldIdLst>
    <p:sldId id="256" r:id="rId2"/>
    <p:sldId id="258" r:id="rId3"/>
  </p:sldIdLst>
  <p:sldSz cx="10160000" cy="5715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00" userDrawn="1">
          <p15:clr>
            <a:srgbClr val="A4A3A4"/>
          </p15:clr>
        </p15:guide>
        <p15:guide id="2" pos="320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9B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576" y="96"/>
      </p:cViewPr>
      <p:guideLst>
        <p:guide orient="horz" pos="1800"/>
        <p:guide pos="320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F00CD22-34EF-405A-9842-B70002BED906}" type="doc">
      <dgm:prSet loTypeId="urn:microsoft.com/office/officeart/2005/8/layout/hChevron3" loCatId="process" qsTypeId="urn:microsoft.com/office/officeart/2005/8/quickstyle/simple1" qsCatId="simple" csTypeId="urn:microsoft.com/office/officeart/2005/8/colors/colorful5" csCatId="colorful" phldr="1"/>
      <dgm:spPr/>
      <dgm:t>
        <a:bodyPr/>
        <a:lstStyle/>
        <a:p>
          <a:endParaRPr lang="nl-NL"/>
        </a:p>
      </dgm:t>
    </dgm:pt>
    <dgm:pt modelId="{EAD7579D-72E0-4619-9DBB-641B7104CFF1}">
      <dgm:prSet phldrT="[Tekst]" phldr="0"/>
      <dgm:spPr/>
      <dgm:t>
        <a:bodyPr/>
        <a:lstStyle/>
        <a:p>
          <a:r>
            <a:rPr lang="nl-BE" dirty="0"/>
            <a:t>Nu</a:t>
          </a:r>
          <a:endParaRPr lang="nl-NL" dirty="0"/>
        </a:p>
      </dgm:t>
    </dgm:pt>
    <dgm:pt modelId="{A3046621-A4FF-4CE1-83A6-3287DE6A80F3}" type="parTrans" cxnId="{99AF916C-BC5D-4C7D-8EC4-0C3CE6D2C003}">
      <dgm:prSet/>
      <dgm:spPr/>
      <dgm:t>
        <a:bodyPr/>
        <a:lstStyle/>
        <a:p>
          <a:endParaRPr lang="nl-NL"/>
        </a:p>
      </dgm:t>
    </dgm:pt>
    <dgm:pt modelId="{51053FC3-4C79-4B59-A2D3-08D65D41A435}" type="sibTrans" cxnId="{99AF916C-BC5D-4C7D-8EC4-0C3CE6D2C003}">
      <dgm:prSet/>
      <dgm:spPr/>
      <dgm:t>
        <a:bodyPr/>
        <a:lstStyle/>
        <a:p>
          <a:endParaRPr lang="nl-NL"/>
        </a:p>
      </dgm:t>
    </dgm:pt>
    <dgm:pt modelId="{FE6EAF34-BFC9-47C8-A5F6-62DC6AD072EA}">
      <dgm:prSet phldrT="[Tekst]" phldr="0"/>
      <dgm:spPr/>
      <dgm:t>
        <a:bodyPr/>
        <a:lstStyle/>
        <a:p>
          <a:r>
            <a:rPr lang="nl-BE" dirty="0"/>
            <a:t>Vrederijk</a:t>
          </a:r>
          <a:endParaRPr lang="nl-NL" dirty="0"/>
        </a:p>
      </dgm:t>
    </dgm:pt>
    <dgm:pt modelId="{4A35854A-51C8-47B5-BC9B-20EBB32D6498}" type="parTrans" cxnId="{C6D06607-6EE1-40CC-A599-6AFA06F903D0}">
      <dgm:prSet/>
      <dgm:spPr/>
      <dgm:t>
        <a:bodyPr/>
        <a:lstStyle/>
        <a:p>
          <a:endParaRPr lang="nl-NL"/>
        </a:p>
      </dgm:t>
    </dgm:pt>
    <dgm:pt modelId="{DB23941A-79BC-4B68-9654-155ED4CF9E9F}" type="sibTrans" cxnId="{C6D06607-6EE1-40CC-A599-6AFA06F903D0}">
      <dgm:prSet/>
      <dgm:spPr/>
      <dgm:t>
        <a:bodyPr/>
        <a:lstStyle/>
        <a:p>
          <a:endParaRPr lang="nl-NL"/>
        </a:p>
      </dgm:t>
    </dgm:pt>
    <dgm:pt modelId="{1F849BE8-49D8-4A35-8DFA-43F049FCD65D}">
      <dgm:prSet phldrT="[Tekst]" phldr="0"/>
      <dgm:spPr/>
      <dgm:t>
        <a:bodyPr/>
        <a:lstStyle/>
        <a:p>
          <a:r>
            <a:rPr lang="nl-BE" dirty="0"/>
            <a:t>…</a:t>
          </a:r>
          <a:endParaRPr lang="nl-NL" dirty="0"/>
        </a:p>
      </dgm:t>
    </dgm:pt>
    <dgm:pt modelId="{C53BB715-5F78-4E0A-B5AD-25DB0FF41871}" type="parTrans" cxnId="{76FD72AD-49D2-49DB-842E-98851C2E6528}">
      <dgm:prSet/>
      <dgm:spPr/>
      <dgm:t>
        <a:bodyPr/>
        <a:lstStyle/>
        <a:p>
          <a:endParaRPr lang="nl-NL"/>
        </a:p>
      </dgm:t>
    </dgm:pt>
    <dgm:pt modelId="{9761B186-5FD9-48BB-81CE-3D920C2B4540}" type="sibTrans" cxnId="{76FD72AD-49D2-49DB-842E-98851C2E6528}">
      <dgm:prSet/>
      <dgm:spPr/>
      <dgm:t>
        <a:bodyPr/>
        <a:lstStyle/>
        <a:p>
          <a:endParaRPr lang="nl-NL"/>
        </a:p>
      </dgm:t>
    </dgm:pt>
    <dgm:pt modelId="{F6C481FD-CAB8-4743-B1A1-1779792F49CF}">
      <dgm:prSet phldrT="[Tekst]" phldr="0"/>
      <dgm:spPr/>
      <dgm:t>
        <a:bodyPr/>
        <a:lstStyle/>
        <a:p>
          <a:r>
            <a:rPr lang="nl-BE" dirty="0"/>
            <a:t>Laatste jaarweek</a:t>
          </a:r>
          <a:br>
            <a:rPr lang="nl-BE" dirty="0"/>
          </a:br>
          <a:r>
            <a:rPr lang="nl-BE" dirty="0"/>
            <a:t>2x3½ jaar</a:t>
          </a:r>
          <a:endParaRPr lang="nl-NL" dirty="0"/>
        </a:p>
      </dgm:t>
    </dgm:pt>
    <dgm:pt modelId="{5D38A248-625A-4ED2-A903-3A2A5DA6A5DE}" type="parTrans" cxnId="{F8C26099-501E-4159-A12F-C08759CDAAEB}">
      <dgm:prSet/>
      <dgm:spPr/>
      <dgm:t>
        <a:bodyPr/>
        <a:lstStyle/>
        <a:p>
          <a:endParaRPr lang="nl-NL"/>
        </a:p>
      </dgm:t>
    </dgm:pt>
    <dgm:pt modelId="{87DA115F-93A4-4960-83CF-237FCAE80F81}" type="sibTrans" cxnId="{F8C26099-501E-4159-A12F-C08759CDAAEB}">
      <dgm:prSet/>
      <dgm:spPr/>
      <dgm:t>
        <a:bodyPr/>
        <a:lstStyle/>
        <a:p>
          <a:endParaRPr lang="nl-NL"/>
        </a:p>
      </dgm:t>
    </dgm:pt>
    <dgm:pt modelId="{7DF1B708-6A96-4774-AFEC-C55100CA1B22}">
      <dgm:prSet phldrT="[Tekst]" phldr="0"/>
      <dgm:spPr/>
      <dgm:t>
        <a:bodyPr/>
        <a:lstStyle/>
        <a:p>
          <a:r>
            <a:rPr lang="nl-BE" dirty="0"/>
            <a:t>Nieuwe hemel en aarde</a:t>
          </a:r>
          <a:endParaRPr lang="nl-NL" dirty="0"/>
        </a:p>
      </dgm:t>
    </dgm:pt>
    <dgm:pt modelId="{475FA3E4-BCD8-4429-9635-433CC1ED1C0E}" type="parTrans" cxnId="{D84F6BC9-CAF3-43C2-90FA-C72F4DEDD403}">
      <dgm:prSet/>
      <dgm:spPr/>
      <dgm:t>
        <a:bodyPr/>
        <a:lstStyle/>
        <a:p>
          <a:endParaRPr lang="nl-NL"/>
        </a:p>
      </dgm:t>
    </dgm:pt>
    <dgm:pt modelId="{92E2A6AD-0AB5-4D29-98C4-330947717882}" type="sibTrans" cxnId="{D84F6BC9-CAF3-43C2-90FA-C72F4DEDD403}">
      <dgm:prSet/>
      <dgm:spPr/>
      <dgm:t>
        <a:bodyPr/>
        <a:lstStyle/>
        <a:p>
          <a:endParaRPr lang="nl-NL"/>
        </a:p>
      </dgm:t>
    </dgm:pt>
    <dgm:pt modelId="{D655AB70-61AC-4833-8803-41E975015C70}">
      <dgm:prSet phldrT="[Tekst]" phldr="0"/>
      <dgm:spPr/>
      <dgm:t>
        <a:bodyPr/>
        <a:lstStyle/>
        <a:p>
          <a:r>
            <a:rPr lang="nl-BE" dirty="0"/>
            <a:t>Israël erkent </a:t>
          </a:r>
          <a:r>
            <a:rPr lang="nl-BE" dirty="0" err="1"/>
            <a:t>zeebeest</a:t>
          </a:r>
          <a:endParaRPr lang="nl-NL" dirty="0"/>
        </a:p>
      </dgm:t>
    </dgm:pt>
    <dgm:pt modelId="{10256B9F-7592-4E83-A7BF-42F816B85D82}" type="parTrans" cxnId="{F507A1AD-4446-4B0D-978F-67FA09211C9E}">
      <dgm:prSet/>
      <dgm:spPr/>
      <dgm:t>
        <a:bodyPr/>
        <a:lstStyle/>
        <a:p>
          <a:endParaRPr lang="nl-NL"/>
        </a:p>
      </dgm:t>
    </dgm:pt>
    <dgm:pt modelId="{6041EFC5-4FFC-40A1-9501-0145CCAB3AAC}" type="sibTrans" cxnId="{F507A1AD-4446-4B0D-978F-67FA09211C9E}">
      <dgm:prSet/>
      <dgm:spPr/>
      <dgm:t>
        <a:bodyPr/>
        <a:lstStyle/>
        <a:p>
          <a:endParaRPr lang="nl-NL"/>
        </a:p>
      </dgm:t>
    </dgm:pt>
    <dgm:pt modelId="{EC053DE9-4B37-4B22-A255-2C5E8C515D75}">
      <dgm:prSet phldrT="[Tekst]" phldr="0"/>
      <dgm:spPr/>
      <dgm:t>
        <a:bodyPr/>
        <a:lstStyle/>
        <a:p>
          <a:r>
            <a:rPr lang="nl-BE" dirty="0"/>
            <a:t>Israël 100% trouw</a:t>
          </a:r>
          <a:endParaRPr lang="nl-NL" dirty="0"/>
        </a:p>
      </dgm:t>
    </dgm:pt>
    <dgm:pt modelId="{478C5713-E847-417D-B591-ED18FD2A7CB0}" type="parTrans" cxnId="{180DC5FE-0607-48B3-9161-366F85ADB2A9}">
      <dgm:prSet/>
      <dgm:spPr/>
      <dgm:t>
        <a:bodyPr/>
        <a:lstStyle/>
        <a:p>
          <a:endParaRPr lang="nl-NL"/>
        </a:p>
      </dgm:t>
    </dgm:pt>
    <dgm:pt modelId="{056624B0-6EFA-4588-8F2F-4B0B4152DAA1}" type="sibTrans" cxnId="{180DC5FE-0607-48B3-9161-366F85ADB2A9}">
      <dgm:prSet/>
      <dgm:spPr/>
      <dgm:t>
        <a:bodyPr/>
        <a:lstStyle/>
        <a:p>
          <a:endParaRPr lang="nl-NL"/>
        </a:p>
      </dgm:t>
    </dgm:pt>
    <dgm:pt modelId="{F7389802-05E1-453E-80B0-CC6CDF106E1E}">
      <dgm:prSet phldrT="[Tekst]" phldr="0"/>
      <dgm:spPr/>
      <dgm:t>
        <a:bodyPr/>
        <a:lstStyle/>
        <a:p>
          <a:r>
            <a:rPr lang="nl-BE" dirty="0"/>
            <a:t>Tijd van de volken</a:t>
          </a:r>
          <a:endParaRPr lang="nl-NL" dirty="0"/>
        </a:p>
      </dgm:t>
    </dgm:pt>
    <dgm:pt modelId="{A544A517-1D53-49F2-BE75-0F35DFD88C92}" type="parTrans" cxnId="{16A3E7D7-82EA-4591-9C74-3DEED155F7CE}">
      <dgm:prSet/>
      <dgm:spPr/>
      <dgm:t>
        <a:bodyPr/>
        <a:lstStyle/>
        <a:p>
          <a:endParaRPr lang="nl-NL"/>
        </a:p>
      </dgm:t>
    </dgm:pt>
    <dgm:pt modelId="{0A94F8E0-9B0E-4307-8445-2240094120AA}" type="sibTrans" cxnId="{16A3E7D7-82EA-4591-9C74-3DEED155F7CE}">
      <dgm:prSet/>
      <dgm:spPr/>
      <dgm:t>
        <a:bodyPr/>
        <a:lstStyle/>
        <a:p>
          <a:endParaRPr lang="nl-NL"/>
        </a:p>
      </dgm:t>
    </dgm:pt>
    <dgm:pt modelId="{BAAFE394-A5E6-460A-9C87-DA5C140A94A8}">
      <dgm:prSet phldrT="[Tekst]" phldr="0"/>
      <dgm:spPr/>
      <dgm:t>
        <a:bodyPr/>
        <a:lstStyle/>
        <a:p>
          <a:r>
            <a:rPr lang="nl-BE" dirty="0"/>
            <a:t>Lo-</a:t>
          </a:r>
          <a:r>
            <a:rPr lang="nl-BE" dirty="0" err="1"/>
            <a:t>Ammi</a:t>
          </a:r>
          <a:endParaRPr lang="nl-NL" dirty="0"/>
        </a:p>
      </dgm:t>
    </dgm:pt>
    <dgm:pt modelId="{AC54EB63-61F3-48D6-AB82-216544A8E076}" type="parTrans" cxnId="{6A794FB1-0ABB-4500-8D9F-81D6CA89BD5F}">
      <dgm:prSet/>
      <dgm:spPr/>
      <dgm:t>
        <a:bodyPr/>
        <a:lstStyle/>
        <a:p>
          <a:endParaRPr lang="nl-NL"/>
        </a:p>
      </dgm:t>
    </dgm:pt>
    <dgm:pt modelId="{D5D9C77E-1643-45D4-8C29-1B1F0F5DD686}" type="sibTrans" cxnId="{6A794FB1-0ABB-4500-8D9F-81D6CA89BD5F}">
      <dgm:prSet/>
      <dgm:spPr/>
      <dgm:t>
        <a:bodyPr/>
        <a:lstStyle/>
        <a:p>
          <a:endParaRPr lang="nl-NL"/>
        </a:p>
      </dgm:t>
    </dgm:pt>
    <dgm:pt modelId="{782D07D5-B290-4849-B3DA-409BED85A3E7}">
      <dgm:prSet phldrT="[Tekst]" phldr="0"/>
      <dgm:spPr/>
      <dgm:t>
        <a:bodyPr/>
        <a:lstStyle/>
        <a:p>
          <a:r>
            <a:rPr lang="nl-BE"/>
            <a:t>Tempel vernieuwd</a:t>
          </a:r>
          <a:endParaRPr lang="nl-NL" dirty="0"/>
        </a:p>
      </dgm:t>
    </dgm:pt>
    <dgm:pt modelId="{CBE3DB69-4644-4604-B397-21D1CD28C214}" type="parTrans" cxnId="{303BA0FF-FBCB-4836-B8D2-2AAED9DBC50E}">
      <dgm:prSet/>
      <dgm:spPr/>
      <dgm:t>
        <a:bodyPr/>
        <a:lstStyle/>
        <a:p>
          <a:endParaRPr lang="nl-NL"/>
        </a:p>
      </dgm:t>
    </dgm:pt>
    <dgm:pt modelId="{C92A32BB-640C-47C3-B294-B799A706B998}" type="sibTrans" cxnId="{303BA0FF-FBCB-4836-B8D2-2AAED9DBC50E}">
      <dgm:prSet/>
      <dgm:spPr/>
      <dgm:t>
        <a:bodyPr/>
        <a:lstStyle/>
        <a:p>
          <a:endParaRPr lang="nl-NL"/>
        </a:p>
      </dgm:t>
    </dgm:pt>
    <dgm:pt modelId="{7B837246-9A4B-4D47-8067-8F45C129426D}">
      <dgm:prSet phldrT="[Tekst]" phldr="0"/>
      <dgm:spPr/>
      <dgm:t>
        <a:bodyPr/>
        <a:lstStyle/>
        <a:p>
          <a:r>
            <a:rPr lang="nl-BE"/>
            <a:t>Israël &lt; 10% trouw</a:t>
          </a:r>
          <a:endParaRPr lang="nl-NL" dirty="0"/>
        </a:p>
      </dgm:t>
    </dgm:pt>
    <dgm:pt modelId="{5EB9F7D7-9AB4-4571-B253-87F0153DD5EE}" type="parTrans" cxnId="{88C0A606-1FA1-4EEB-9AC7-E946486BF74C}">
      <dgm:prSet/>
      <dgm:spPr/>
      <dgm:t>
        <a:bodyPr/>
        <a:lstStyle/>
        <a:p>
          <a:endParaRPr lang="nl-NL"/>
        </a:p>
      </dgm:t>
    </dgm:pt>
    <dgm:pt modelId="{BD84CFE7-85C5-41F3-AF09-09D652010406}" type="sibTrans" cxnId="{88C0A606-1FA1-4EEB-9AC7-E946486BF74C}">
      <dgm:prSet/>
      <dgm:spPr/>
      <dgm:t>
        <a:bodyPr/>
        <a:lstStyle/>
        <a:p>
          <a:endParaRPr lang="nl-NL"/>
        </a:p>
      </dgm:t>
    </dgm:pt>
    <dgm:pt modelId="{5A3CB1CE-59BA-4A34-A3BF-F8D3371675E8}">
      <dgm:prSet phldrT="[Tekst]" phldr="0"/>
      <dgm:spPr/>
      <dgm:t>
        <a:bodyPr/>
        <a:lstStyle/>
        <a:p>
          <a:r>
            <a:rPr lang="nl-BE" dirty="0"/>
            <a:t>Assyrië (noorden) strijd tegen Egypte (zuiden)</a:t>
          </a:r>
          <a:endParaRPr lang="nl-NL" dirty="0"/>
        </a:p>
      </dgm:t>
    </dgm:pt>
    <dgm:pt modelId="{21341E20-DEA6-4C05-BD10-F302EF056C86}" type="parTrans" cxnId="{7C3F926E-CD65-4D81-9FCB-6D598209578D}">
      <dgm:prSet/>
      <dgm:spPr/>
      <dgm:t>
        <a:bodyPr/>
        <a:lstStyle/>
        <a:p>
          <a:endParaRPr lang="nl-NL"/>
        </a:p>
      </dgm:t>
    </dgm:pt>
    <dgm:pt modelId="{C9FC0B57-3943-458D-B87E-318E862E8825}" type="sibTrans" cxnId="{7C3F926E-CD65-4D81-9FCB-6D598209578D}">
      <dgm:prSet/>
      <dgm:spPr/>
      <dgm:t>
        <a:bodyPr/>
        <a:lstStyle/>
        <a:p>
          <a:endParaRPr lang="nl-NL"/>
        </a:p>
      </dgm:t>
    </dgm:pt>
    <dgm:pt modelId="{145B0460-69DC-4BB5-9AC2-4355AC485E90}">
      <dgm:prSet phldrT="[Tekst]" phldr="0"/>
      <dgm:spPr/>
      <dgm:t>
        <a:bodyPr/>
        <a:lstStyle/>
        <a:p>
          <a:r>
            <a:rPr lang="nl-BE" dirty="0"/>
            <a:t>Tempel misbruikt</a:t>
          </a:r>
          <a:endParaRPr lang="nl-NL" dirty="0"/>
        </a:p>
      </dgm:t>
    </dgm:pt>
    <dgm:pt modelId="{06D1F345-FFD7-4905-A6A2-F0A2B53B0CB5}" type="parTrans" cxnId="{646521FA-B979-4BE9-B81C-C8B2189163C6}">
      <dgm:prSet/>
      <dgm:spPr/>
      <dgm:t>
        <a:bodyPr/>
        <a:lstStyle/>
        <a:p>
          <a:endParaRPr lang="nl-NL"/>
        </a:p>
      </dgm:t>
    </dgm:pt>
    <dgm:pt modelId="{B510DEEA-CD9C-4E04-BB71-11626CD51E88}" type="sibTrans" cxnId="{646521FA-B979-4BE9-B81C-C8B2189163C6}">
      <dgm:prSet/>
      <dgm:spPr/>
      <dgm:t>
        <a:bodyPr/>
        <a:lstStyle/>
        <a:p>
          <a:endParaRPr lang="nl-NL"/>
        </a:p>
      </dgm:t>
    </dgm:pt>
    <dgm:pt modelId="{4AAF0876-659A-4B11-A7EE-95617A5C2AA8}">
      <dgm:prSet phldrT="[Tekst]" phldr="0"/>
      <dgm:spPr/>
      <dgm:t>
        <a:bodyPr/>
        <a:lstStyle/>
        <a:p>
          <a:r>
            <a:rPr lang="nl-BE" dirty="0"/>
            <a:t>Israël zalft landbeest</a:t>
          </a:r>
          <a:endParaRPr lang="nl-NL" dirty="0"/>
        </a:p>
      </dgm:t>
    </dgm:pt>
    <dgm:pt modelId="{45039F13-F9EB-495E-8879-8483F7326744}" type="parTrans" cxnId="{45E83ED1-C864-48DB-BADC-5C30C0302DC9}">
      <dgm:prSet/>
      <dgm:spPr/>
      <dgm:t>
        <a:bodyPr/>
        <a:lstStyle/>
        <a:p>
          <a:endParaRPr lang="nl-NL"/>
        </a:p>
      </dgm:t>
    </dgm:pt>
    <dgm:pt modelId="{E1703225-7385-4F95-A363-4C89DAE249F7}" type="sibTrans" cxnId="{45E83ED1-C864-48DB-BADC-5C30C0302DC9}">
      <dgm:prSet/>
      <dgm:spPr/>
      <dgm:t>
        <a:bodyPr/>
        <a:lstStyle/>
        <a:p>
          <a:endParaRPr lang="nl-NL"/>
        </a:p>
      </dgm:t>
    </dgm:pt>
    <dgm:pt modelId="{A6AA8043-EB76-4315-89F5-985A854EC797}" type="pres">
      <dgm:prSet presAssocID="{DF00CD22-34EF-405A-9842-B70002BED906}" presName="Name0" presStyleCnt="0">
        <dgm:presLayoutVars>
          <dgm:dir/>
          <dgm:resizeHandles val="exact"/>
        </dgm:presLayoutVars>
      </dgm:prSet>
      <dgm:spPr/>
    </dgm:pt>
    <dgm:pt modelId="{D8833246-F9D6-413A-9EFB-E256A131D4D7}" type="pres">
      <dgm:prSet presAssocID="{EAD7579D-72E0-4619-9DBB-641B7104CFF1}" presName="parAndChTx" presStyleLbl="node1" presStyleIdx="0" presStyleCnt="5">
        <dgm:presLayoutVars>
          <dgm:bulletEnabled val="1"/>
        </dgm:presLayoutVars>
      </dgm:prSet>
      <dgm:spPr/>
    </dgm:pt>
    <dgm:pt modelId="{58ABFD1D-E2D0-42F2-A1CC-9FF48B1B27B0}" type="pres">
      <dgm:prSet presAssocID="{51053FC3-4C79-4B59-A2D3-08D65D41A435}" presName="parAndChSpace" presStyleCnt="0"/>
      <dgm:spPr/>
    </dgm:pt>
    <dgm:pt modelId="{53FAE7F5-86C8-4935-9B08-F49E6D827F20}" type="pres">
      <dgm:prSet presAssocID="{1F849BE8-49D8-4A35-8DFA-43F049FCD65D}" presName="parAndChTx" presStyleLbl="node1" presStyleIdx="1" presStyleCnt="5">
        <dgm:presLayoutVars>
          <dgm:bulletEnabled val="1"/>
        </dgm:presLayoutVars>
      </dgm:prSet>
      <dgm:spPr/>
    </dgm:pt>
    <dgm:pt modelId="{E300BFCA-710B-45E5-8D36-03DBCBA7A82D}" type="pres">
      <dgm:prSet presAssocID="{9761B186-5FD9-48BB-81CE-3D920C2B4540}" presName="parAndChSpace" presStyleCnt="0"/>
      <dgm:spPr/>
    </dgm:pt>
    <dgm:pt modelId="{92642320-9EDB-4B36-8E3F-C345BEC7BBBA}" type="pres">
      <dgm:prSet presAssocID="{F6C481FD-CAB8-4743-B1A1-1779792F49CF}" presName="parAndChTx" presStyleLbl="node1" presStyleIdx="2" presStyleCnt="5">
        <dgm:presLayoutVars>
          <dgm:bulletEnabled val="1"/>
        </dgm:presLayoutVars>
      </dgm:prSet>
      <dgm:spPr/>
    </dgm:pt>
    <dgm:pt modelId="{768F1EE6-41C5-4568-9F79-0AF6E0E1E135}" type="pres">
      <dgm:prSet presAssocID="{87DA115F-93A4-4960-83CF-237FCAE80F81}" presName="parAndChSpace" presStyleCnt="0"/>
      <dgm:spPr/>
    </dgm:pt>
    <dgm:pt modelId="{AC50EE73-9323-4E62-A96C-F85F35C23158}" type="pres">
      <dgm:prSet presAssocID="{FE6EAF34-BFC9-47C8-A5F6-62DC6AD072EA}" presName="parAndChTx" presStyleLbl="node1" presStyleIdx="3" presStyleCnt="5">
        <dgm:presLayoutVars>
          <dgm:bulletEnabled val="1"/>
        </dgm:presLayoutVars>
      </dgm:prSet>
      <dgm:spPr/>
    </dgm:pt>
    <dgm:pt modelId="{917CE7C7-09FF-40E0-B9E4-805A0B7417CE}" type="pres">
      <dgm:prSet presAssocID="{DB23941A-79BC-4B68-9654-155ED4CF9E9F}" presName="parAndChSpace" presStyleCnt="0"/>
      <dgm:spPr/>
    </dgm:pt>
    <dgm:pt modelId="{78C268FD-8F27-467E-9E3C-C6447A21D830}" type="pres">
      <dgm:prSet presAssocID="{7DF1B708-6A96-4774-AFEC-C55100CA1B22}" presName="parAndChTx" presStyleLbl="node1" presStyleIdx="4" presStyleCnt="5">
        <dgm:presLayoutVars>
          <dgm:bulletEnabled val="1"/>
        </dgm:presLayoutVars>
      </dgm:prSet>
      <dgm:spPr/>
    </dgm:pt>
  </dgm:ptLst>
  <dgm:cxnLst>
    <dgm:cxn modelId="{88C0A606-1FA1-4EEB-9AC7-E946486BF74C}" srcId="{EAD7579D-72E0-4619-9DBB-641B7104CFF1}" destId="{7B837246-9A4B-4D47-8067-8F45C129426D}" srcOrd="1" destOrd="0" parTransId="{5EB9F7D7-9AB4-4571-B253-87F0153DD5EE}" sibTransId="{BD84CFE7-85C5-41F3-AF09-09D652010406}"/>
    <dgm:cxn modelId="{C6D06607-6EE1-40CC-A599-6AFA06F903D0}" srcId="{DF00CD22-34EF-405A-9842-B70002BED906}" destId="{FE6EAF34-BFC9-47C8-A5F6-62DC6AD072EA}" srcOrd="3" destOrd="0" parTransId="{4A35854A-51C8-47B5-BC9B-20EBB32D6498}" sibTransId="{DB23941A-79BC-4B68-9654-155ED4CF9E9F}"/>
    <dgm:cxn modelId="{6A7C8709-26A9-4828-B409-425645EF91BB}" type="presOf" srcId="{1F849BE8-49D8-4A35-8DFA-43F049FCD65D}" destId="{53FAE7F5-86C8-4935-9B08-F49E6D827F20}" srcOrd="0" destOrd="0" presId="urn:microsoft.com/office/officeart/2005/8/layout/hChevron3"/>
    <dgm:cxn modelId="{1F0D5511-E959-4E28-A6F7-74AC4A391394}" type="presOf" srcId="{4AAF0876-659A-4B11-A7EE-95617A5C2AA8}" destId="{92642320-9EDB-4B36-8E3F-C345BEC7BBBA}" srcOrd="0" destOrd="2" presId="urn:microsoft.com/office/officeart/2005/8/layout/hChevron3"/>
    <dgm:cxn modelId="{92EC8F24-4C58-4721-8EF7-9C50EDC3192B}" type="presOf" srcId="{5A3CB1CE-59BA-4A34-A3BF-F8D3371675E8}" destId="{53FAE7F5-86C8-4935-9B08-F49E6D827F20}" srcOrd="0" destOrd="1" presId="urn:microsoft.com/office/officeart/2005/8/layout/hChevron3"/>
    <dgm:cxn modelId="{355E652E-0C6A-4D05-AD55-3BCE2CA1E71B}" type="presOf" srcId="{782D07D5-B290-4849-B3DA-409BED85A3E7}" destId="{AC50EE73-9323-4E62-A96C-F85F35C23158}" srcOrd="0" destOrd="2" presId="urn:microsoft.com/office/officeart/2005/8/layout/hChevron3"/>
    <dgm:cxn modelId="{07981E3D-3840-4465-9B66-72107017932A}" type="presOf" srcId="{F7389802-05E1-453E-80B0-CC6CDF106E1E}" destId="{D8833246-F9D6-413A-9EFB-E256A131D4D7}" srcOrd="0" destOrd="1" presId="urn:microsoft.com/office/officeart/2005/8/layout/hChevron3"/>
    <dgm:cxn modelId="{EB0E2F5C-0C35-4E5E-9CDB-3153443842D8}" type="presOf" srcId="{EC053DE9-4B37-4B22-A255-2C5E8C515D75}" destId="{AC50EE73-9323-4E62-A96C-F85F35C23158}" srcOrd="0" destOrd="1" presId="urn:microsoft.com/office/officeart/2005/8/layout/hChevron3"/>
    <dgm:cxn modelId="{6433A645-00FC-4BAD-8833-21B7E68620A2}" type="presOf" srcId="{145B0460-69DC-4BB5-9AC2-4355AC485E90}" destId="{92642320-9EDB-4B36-8E3F-C345BEC7BBBA}" srcOrd="0" destOrd="3" presId="urn:microsoft.com/office/officeart/2005/8/layout/hChevron3"/>
    <dgm:cxn modelId="{99AF916C-BC5D-4C7D-8EC4-0C3CE6D2C003}" srcId="{DF00CD22-34EF-405A-9842-B70002BED906}" destId="{EAD7579D-72E0-4619-9DBB-641B7104CFF1}" srcOrd="0" destOrd="0" parTransId="{A3046621-A4FF-4CE1-83A6-3287DE6A80F3}" sibTransId="{51053FC3-4C79-4B59-A2D3-08D65D41A435}"/>
    <dgm:cxn modelId="{7C3F926E-CD65-4D81-9FCB-6D598209578D}" srcId="{1F849BE8-49D8-4A35-8DFA-43F049FCD65D}" destId="{5A3CB1CE-59BA-4A34-A3BF-F8D3371675E8}" srcOrd="0" destOrd="0" parTransId="{21341E20-DEA6-4C05-BD10-F302EF056C86}" sibTransId="{C9FC0B57-3943-458D-B87E-318E862E8825}"/>
    <dgm:cxn modelId="{77B86287-4C34-4656-9F77-B97130EF6901}" type="presOf" srcId="{EAD7579D-72E0-4619-9DBB-641B7104CFF1}" destId="{D8833246-F9D6-413A-9EFB-E256A131D4D7}" srcOrd="0" destOrd="0" presId="urn:microsoft.com/office/officeart/2005/8/layout/hChevron3"/>
    <dgm:cxn modelId="{1A57E38C-61FD-4C3D-A502-3B1B19C07763}" type="presOf" srcId="{FE6EAF34-BFC9-47C8-A5F6-62DC6AD072EA}" destId="{AC50EE73-9323-4E62-A96C-F85F35C23158}" srcOrd="0" destOrd="0" presId="urn:microsoft.com/office/officeart/2005/8/layout/hChevron3"/>
    <dgm:cxn modelId="{0CDA8198-69F4-42AF-B121-0BAC39D6FEB5}" type="presOf" srcId="{DF00CD22-34EF-405A-9842-B70002BED906}" destId="{A6AA8043-EB76-4315-89F5-985A854EC797}" srcOrd="0" destOrd="0" presId="urn:microsoft.com/office/officeart/2005/8/layout/hChevron3"/>
    <dgm:cxn modelId="{F8C26099-501E-4159-A12F-C08759CDAAEB}" srcId="{DF00CD22-34EF-405A-9842-B70002BED906}" destId="{F6C481FD-CAB8-4743-B1A1-1779792F49CF}" srcOrd="2" destOrd="0" parTransId="{5D38A248-625A-4ED2-A903-3A2A5DA6A5DE}" sibTransId="{87DA115F-93A4-4960-83CF-237FCAE80F81}"/>
    <dgm:cxn modelId="{76FD72AD-49D2-49DB-842E-98851C2E6528}" srcId="{DF00CD22-34EF-405A-9842-B70002BED906}" destId="{1F849BE8-49D8-4A35-8DFA-43F049FCD65D}" srcOrd="1" destOrd="0" parTransId="{C53BB715-5F78-4E0A-B5AD-25DB0FF41871}" sibTransId="{9761B186-5FD9-48BB-81CE-3D920C2B4540}"/>
    <dgm:cxn modelId="{F507A1AD-4446-4B0D-978F-67FA09211C9E}" srcId="{F6C481FD-CAB8-4743-B1A1-1779792F49CF}" destId="{D655AB70-61AC-4833-8803-41E975015C70}" srcOrd="0" destOrd="0" parTransId="{10256B9F-7592-4E83-A7BF-42F816B85D82}" sibTransId="{6041EFC5-4FFC-40A1-9501-0145CCAB3AAC}"/>
    <dgm:cxn modelId="{6A794FB1-0ABB-4500-8D9F-81D6CA89BD5F}" srcId="{EAD7579D-72E0-4619-9DBB-641B7104CFF1}" destId="{BAAFE394-A5E6-460A-9C87-DA5C140A94A8}" srcOrd="2" destOrd="0" parTransId="{AC54EB63-61F3-48D6-AB82-216544A8E076}" sibTransId="{D5D9C77E-1643-45D4-8C29-1B1F0F5DD686}"/>
    <dgm:cxn modelId="{FC1489C2-CECA-4622-B249-86676A04D6F1}" type="presOf" srcId="{D655AB70-61AC-4833-8803-41E975015C70}" destId="{92642320-9EDB-4B36-8E3F-C345BEC7BBBA}" srcOrd="0" destOrd="1" presId="urn:microsoft.com/office/officeart/2005/8/layout/hChevron3"/>
    <dgm:cxn modelId="{D84F6BC9-CAF3-43C2-90FA-C72F4DEDD403}" srcId="{DF00CD22-34EF-405A-9842-B70002BED906}" destId="{7DF1B708-6A96-4774-AFEC-C55100CA1B22}" srcOrd="4" destOrd="0" parTransId="{475FA3E4-BCD8-4429-9635-433CC1ED1C0E}" sibTransId="{92E2A6AD-0AB5-4D29-98C4-330947717882}"/>
    <dgm:cxn modelId="{45E83ED1-C864-48DB-BADC-5C30C0302DC9}" srcId="{F6C481FD-CAB8-4743-B1A1-1779792F49CF}" destId="{4AAF0876-659A-4B11-A7EE-95617A5C2AA8}" srcOrd="1" destOrd="0" parTransId="{45039F13-F9EB-495E-8879-8483F7326744}" sibTransId="{E1703225-7385-4F95-A363-4C89DAE249F7}"/>
    <dgm:cxn modelId="{16A3E7D7-82EA-4591-9C74-3DEED155F7CE}" srcId="{EAD7579D-72E0-4619-9DBB-641B7104CFF1}" destId="{F7389802-05E1-453E-80B0-CC6CDF106E1E}" srcOrd="0" destOrd="0" parTransId="{A544A517-1D53-49F2-BE75-0F35DFD88C92}" sibTransId="{0A94F8E0-9B0E-4307-8445-2240094120AA}"/>
    <dgm:cxn modelId="{0EA98ADA-DEEB-4D43-AE1F-25CD44AF4700}" type="presOf" srcId="{BAAFE394-A5E6-460A-9C87-DA5C140A94A8}" destId="{D8833246-F9D6-413A-9EFB-E256A131D4D7}" srcOrd="0" destOrd="3" presId="urn:microsoft.com/office/officeart/2005/8/layout/hChevron3"/>
    <dgm:cxn modelId="{62738FE2-187D-40A3-A4F8-D474A6020643}" type="presOf" srcId="{F6C481FD-CAB8-4743-B1A1-1779792F49CF}" destId="{92642320-9EDB-4B36-8E3F-C345BEC7BBBA}" srcOrd="0" destOrd="0" presId="urn:microsoft.com/office/officeart/2005/8/layout/hChevron3"/>
    <dgm:cxn modelId="{5296D6E9-5F3B-445E-A62E-95A25EF7BFBC}" type="presOf" srcId="{7B837246-9A4B-4D47-8067-8F45C129426D}" destId="{D8833246-F9D6-413A-9EFB-E256A131D4D7}" srcOrd="0" destOrd="2" presId="urn:microsoft.com/office/officeart/2005/8/layout/hChevron3"/>
    <dgm:cxn modelId="{31E8ADF7-22C7-4F11-B962-BBAE99D2756E}" type="presOf" srcId="{7DF1B708-6A96-4774-AFEC-C55100CA1B22}" destId="{78C268FD-8F27-467E-9E3C-C6447A21D830}" srcOrd="0" destOrd="0" presId="urn:microsoft.com/office/officeart/2005/8/layout/hChevron3"/>
    <dgm:cxn modelId="{646521FA-B979-4BE9-B81C-C8B2189163C6}" srcId="{F6C481FD-CAB8-4743-B1A1-1779792F49CF}" destId="{145B0460-69DC-4BB5-9AC2-4355AC485E90}" srcOrd="2" destOrd="0" parTransId="{06D1F345-FFD7-4905-A6A2-F0A2B53B0CB5}" sibTransId="{B510DEEA-CD9C-4E04-BB71-11626CD51E88}"/>
    <dgm:cxn modelId="{180DC5FE-0607-48B3-9161-366F85ADB2A9}" srcId="{FE6EAF34-BFC9-47C8-A5F6-62DC6AD072EA}" destId="{EC053DE9-4B37-4B22-A255-2C5E8C515D75}" srcOrd="0" destOrd="0" parTransId="{478C5713-E847-417D-B591-ED18FD2A7CB0}" sibTransId="{056624B0-6EFA-4588-8F2F-4B0B4152DAA1}"/>
    <dgm:cxn modelId="{303BA0FF-FBCB-4836-B8D2-2AAED9DBC50E}" srcId="{FE6EAF34-BFC9-47C8-A5F6-62DC6AD072EA}" destId="{782D07D5-B290-4849-B3DA-409BED85A3E7}" srcOrd="1" destOrd="0" parTransId="{CBE3DB69-4644-4604-B397-21D1CD28C214}" sibTransId="{C92A32BB-640C-47C3-B294-B799A706B998}"/>
    <dgm:cxn modelId="{43030E78-1DEB-4079-AF80-9792F2627CD6}" type="presParOf" srcId="{A6AA8043-EB76-4315-89F5-985A854EC797}" destId="{D8833246-F9D6-413A-9EFB-E256A131D4D7}" srcOrd="0" destOrd="0" presId="urn:microsoft.com/office/officeart/2005/8/layout/hChevron3"/>
    <dgm:cxn modelId="{A547EADA-0180-40F8-A395-816DF819A1FB}" type="presParOf" srcId="{A6AA8043-EB76-4315-89F5-985A854EC797}" destId="{58ABFD1D-E2D0-42F2-A1CC-9FF48B1B27B0}" srcOrd="1" destOrd="0" presId="urn:microsoft.com/office/officeart/2005/8/layout/hChevron3"/>
    <dgm:cxn modelId="{16CED7DF-5D25-4B6F-BD10-4A82F981FF33}" type="presParOf" srcId="{A6AA8043-EB76-4315-89F5-985A854EC797}" destId="{53FAE7F5-86C8-4935-9B08-F49E6D827F20}" srcOrd="2" destOrd="0" presId="urn:microsoft.com/office/officeart/2005/8/layout/hChevron3"/>
    <dgm:cxn modelId="{45BBF6CB-D30B-4A81-8E68-9F75DC5EF9FD}" type="presParOf" srcId="{A6AA8043-EB76-4315-89F5-985A854EC797}" destId="{E300BFCA-710B-45E5-8D36-03DBCBA7A82D}" srcOrd="3" destOrd="0" presId="urn:microsoft.com/office/officeart/2005/8/layout/hChevron3"/>
    <dgm:cxn modelId="{FE36CED9-F7B2-41B2-B8AD-E45255AF9F95}" type="presParOf" srcId="{A6AA8043-EB76-4315-89F5-985A854EC797}" destId="{92642320-9EDB-4B36-8E3F-C345BEC7BBBA}" srcOrd="4" destOrd="0" presId="urn:microsoft.com/office/officeart/2005/8/layout/hChevron3"/>
    <dgm:cxn modelId="{6DA3380C-D3BB-425E-B363-4E3481DE4EE2}" type="presParOf" srcId="{A6AA8043-EB76-4315-89F5-985A854EC797}" destId="{768F1EE6-41C5-4568-9F79-0AF6E0E1E135}" srcOrd="5" destOrd="0" presId="urn:microsoft.com/office/officeart/2005/8/layout/hChevron3"/>
    <dgm:cxn modelId="{1D9B08C6-72C5-4724-9E22-1534FB91C610}" type="presParOf" srcId="{A6AA8043-EB76-4315-89F5-985A854EC797}" destId="{AC50EE73-9323-4E62-A96C-F85F35C23158}" srcOrd="6" destOrd="0" presId="urn:microsoft.com/office/officeart/2005/8/layout/hChevron3"/>
    <dgm:cxn modelId="{6CA93026-8BED-46BE-ADC2-4EA2C587466A}" type="presParOf" srcId="{A6AA8043-EB76-4315-89F5-985A854EC797}" destId="{917CE7C7-09FF-40E0-B9E4-805A0B7417CE}" srcOrd="7" destOrd="0" presId="urn:microsoft.com/office/officeart/2005/8/layout/hChevron3"/>
    <dgm:cxn modelId="{7E0F601C-94B2-4AEA-9A03-B7CAA334DFB1}" type="presParOf" srcId="{A6AA8043-EB76-4315-89F5-985A854EC797}" destId="{78C268FD-8F27-467E-9E3C-C6447A21D830}" srcOrd="8"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833246-F9D6-413A-9EFB-E256A131D4D7}">
      <dsp:nvSpPr>
        <dsp:cNvPr id="0" name=""/>
        <dsp:cNvSpPr/>
      </dsp:nvSpPr>
      <dsp:spPr>
        <a:xfrm>
          <a:off x="1240" y="0"/>
          <a:ext cx="2418457" cy="1320661"/>
        </a:xfrm>
        <a:prstGeom prst="homePlate">
          <a:avLst>
            <a:gd name="adj" fmla="val 25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18" tIns="43180" rIns="341271" bIns="43180" numCol="1" spcCol="1270" anchor="t" anchorCtr="0">
          <a:noAutofit/>
        </a:bodyPr>
        <a:lstStyle/>
        <a:p>
          <a:pPr marL="0" lvl="0" indent="0" algn="l" defTabSz="755650">
            <a:lnSpc>
              <a:spcPct val="90000"/>
            </a:lnSpc>
            <a:spcBef>
              <a:spcPct val="0"/>
            </a:spcBef>
            <a:spcAft>
              <a:spcPct val="35000"/>
            </a:spcAft>
            <a:buNone/>
          </a:pPr>
          <a:r>
            <a:rPr lang="nl-BE" sz="1700" kern="1200" dirty="0"/>
            <a:t>Nu</a:t>
          </a:r>
          <a:endParaRPr lang="nl-NL" sz="1700" kern="1200" dirty="0"/>
        </a:p>
        <a:p>
          <a:pPr marL="114300" lvl="1" indent="-114300" algn="l" defTabSz="577850">
            <a:lnSpc>
              <a:spcPct val="90000"/>
            </a:lnSpc>
            <a:spcBef>
              <a:spcPct val="0"/>
            </a:spcBef>
            <a:spcAft>
              <a:spcPct val="15000"/>
            </a:spcAft>
            <a:buChar char="•"/>
          </a:pPr>
          <a:r>
            <a:rPr lang="nl-BE" sz="1300" kern="1200" dirty="0"/>
            <a:t>Tijd van de volken</a:t>
          </a:r>
          <a:endParaRPr lang="nl-NL" sz="1300" kern="1200" dirty="0"/>
        </a:p>
        <a:p>
          <a:pPr marL="114300" lvl="1" indent="-114300" algn="l" defTabSz="577850">
            <a:lnSpc>
              <a:spcPct val="90000"/>
            </a:lnSpc>
            <a:spcBef>
              <a:spcPct val="0"/>
            </a:spcBef>
            <a:spcAft>
              <a:spcPct val="15000"/>
            </a:spcAft>
            <a:buChar char="•"/>
          </a:pPr>
          <a:r>
            <a:rPr lang="nl-BE" sz="1300" kern="1200"/>
            <a:t>Israël &lt; 10% trouw</a:t>
          </a:r>
          <a:endParaRPr lang="nl-NL" sz="1300" kern="1200" dirty="0"/>
        </a:p>
        <a:p>
          <a:pPr marL="114300" lvl="1" indent="-114300" algn="l" defTabSz="577850">
            <a:lnSpc>
              <a:spcPct val="90000"/>
            </a:lnSpc>
            <a:spcBef>
              <a:spcPct val="0"/>
            </a:spcBef>
            <a:spcAft>
              <a:spcPct val="15000"/>
            </a:spcAft>
            <a:buChar char="•"/>
          </a:pPr>
          <a:r>
            <a:rPr lang="nl-BE" sz="1300" kern="1200" dirty="0"/>
            <a:t>Lo-</a:t>
          </a:r>
          <a:r>
            <a:rPr lang="nl-BE" sz="1300" kern="1200" dirty="0" err="1"/>
            <a:t>Ammi</a:t>
          </a:r>
          <a:endParaRPr lang="nl-NL" sz="1300" kern="1200" dirty="0"/>
        </a:p>
      </dsp:txBody>
      <dsp:txXfrm>
        <a:off x="1240" y="0"/>
        <a:ext cx="2253374" cy="1320661"/>
      </dsp:txXfrm>
    </dsp:sp>
    <dsp:sp modelId="{53FAE7F5-86C8-4935-9B08-F49E6D827F20}">
      <dsp:nvSpPr>
        <dsp:cNvPr id="0" name=""/>
        <dsp:cNvSpPr/>
      </dsp:nvSpPr>
      <dsp:spPr>
        <a:xfrm>
          <a:off x="1936005" y="0"/>
          <a:ext cx="2418457" cy="1320661"/>
        </a:xfrm>
        <a:prstGeom prst="chevron">
          <a:avLst>
            <a:gd name="adj" fmla="val 25000"/>
          </a:avLst>
        </a:prstGeom>
        <a:solidFill>
          <a:schemeClr val="accent5">
            <a:hueOff val="-1689636"/>
            <a:satOff val="-4355"/>
            <a:lumOff val="-294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18" tIns="43180" rIns="85318" bIns="43180" numCol="1" spcCol="1270" anchor="t" anchorCtr="0">
          <a:noAutofit/>
        </a:bodyPr>
        <a:lstStyle/>
        <a:p>
          <a:pPr marL="0" lvl="0" indent="0" algn="l" defTabSz="755650">
            <a:lnSpc>
              <a:spcPct val="90000"/>
            </a:lnSpc>
            <a:spcBef>
              <a:spcPct val="0"/>
            </a:spcBef>
            <a:spcAft>
              <a:spcPct val="35000"/>
            </a:spcAft>
            <a:buNone/>
          </a:pPr>
          <a:r>
            <a:rPr lang="nl-BE" sz="1700" kern="1200" dirty="0"/>
            <a:t>…</a:t>
          </a:r>
          <a:endParaRPr lang="nl-NL" sz="1700" kern="1200" dirty="0"/>
        </a:p>
        <a:p>
          <a:pPr marL="114300" lvl="1" indent="-114300" algn="l" defTabSz="577850">
            <a:lnSpc>
              <a:spcPct val="90000"/>
            </a:lnSpc>
            <a:spcBef>
              <a:spcPct val="0"/>
            </a:spcBef>
            <a:spcAft>
              <a:spcPct val="15000"/>
            </a:spcAft>
            <a:buChar char="•"/>
          </a:pPr>
          <a:r>
            <a:rPr lang="nl-BE" sz="1300" kern="1200" dirty="0"/>
            <a:t>Assyrië (noorden) strijd tegen Egypte (zuiden)</a:t>
          </a:r>
          <a:endParaRPr lang="nl-NL" sz="1300" kern="1200" dirty="0"/>
        </a:p>
      </dsp:txBody>
      <dsp:txXfrm>
        <a:off x="2266170" y="0"/>
        <a:ext cx="1758127" cy="1320661"/>
      </dsp:txXfrm>
    </dsp:sp>
    <dsp:sp modelId="{92642320-9EDB-4B36-8E3F-C345BEC7BBBA}">
      <dsp:nvSpPr>
        <dsp:cNvPr id="0" name=""/>
        <dsp:cNvSpPr/>
      </dsp:nvSpPr>
      <dsp:spPr>
        <a:xfrm>
          <a:off x="3870771" y="0"/>
          <a:ext cx="2418457" cy="1320661"/>
        </a:xfrm>
        <a:prstGeom prst="chevron">
          <a:avLst>
            <a:gd name="adj" fmla="val 25000"/>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18" tIns="43180" rIns="85318" bIns="43180" numCol="1" spcCol="1270" anchor="t" anchorCtr="0">
          <a:noAutofit/>
        </a:bodyPr>
        <a:lstStyle/>
        <a:p>
          <a:pPr marL="0" lvl="0" indent="0" algn="l" defTabSz="755650">
            <a:lnSpc>
              <a:spcPct val="90000"/>
            </a:lnSpc>
            <a:spcBef>
              <a:spcPct val="0"/>
            </a:spcBef>
            <a:spcAft>
              <a:spcPct val="35000"/>
            </a:spcAft>
            <a:buNone/>
          </a:pPr>
          <a:r>
            <a:rPr lang="nl-BE" sz="1700" kern="1200" dirty="0"/>
            <a:t>Laatste jaarweek</a:t>
          </a:r>
          <a:br>
            <a:rPr lang="nl-BE" sz="1700" kern="1200" dirty="0"/>
          </a:br>
          <a:r>
            <a:rPr lang="nl-BE" sz="1700" kern="1200" dirty="0"/>
            <a:t>2x3½ jaar</a:t>
          </a:r>
          <a:endParaRPr lang="nl-NL" sz="1700" kern="1200" dirty="0"/>
        </a:p>
        <a:p>
          <a:pPr marL="114300" lvl="1" indent="-114300" algn="l" defTabSz="577850">
            <a:lnSpc>
              <a:spcPct val="90000"/>
            </a:lnSpc>
            <a:spcBef>
              <a:spcPct val="0"/>
            </a:spcBef>
            <a:spcAft>
              <a:spcPct val="15000"/>
            </a:spcAft>
            <a:buChar char="•"/>
          </a:pPr>
          <a:r>
            <a:rPr lang="nl-BE" sz="1300" kern="1200" dirty="0"/>
            <a:t>Israël erkent </a:t>
          </a:r>
          <a:r>
            <a:rPr lang="nl-BE" sz="1300" kern="1200" dirty="0" err="1"/>
            <a:t>zeebeest</a:t>
          </a:r>
          <a:endParaRPr lang="nl-NL" sz="1300" kern="1200" dirty="0"/>
        </a:p>
        <a:p>
          <a:pPr marL="114300" lvl="1" indent="-114300" algn="l" defTabSz="577850">
            <a:lnSpc>
              <a:spcPct val="90000"/>
            </a:lnSpc>
            <a:spcBef>
              <a:spcPct val="0"/>
            </a:spcBef>
            <a:spcAft>
              <a:spcPct val="15000"/>
            </a:spcAft>
            <a:buChar char="•"/>
          </a:pPr>
          <a:r>
            <a:rPr lang="nl-BE" sz="1300" kern="1200" dirty="0"/>
            <a:t>Israël zalft landbeest</a:t>
          </a:r>
          <a:endParaRPr lang="nl-NL" sz="1300" kern="1200" dirty="0"/>
        </a:p>
        <a:p>
          <a:pPr marL="114300" lvl="1" indent="-114300" algn="l" defTabSz="577850">
            <a:lnSpc>
              <a:spcPct val="90000"/>
            </a:lnSpc>
            <a:spcBef>
              <a:spcPct val="0"/>
            </a:spcBef>
            <a:spcAft>
              <a:spcPct val="15000"/>
            </a:spcAft>
            <a:buChar char="•"/>
          </a:pPr>
          <a:r>
            <a:rPr lang="nl-BE" sz="1300" kern="1200" dirty="0"/>
            <a:t>Tempel misbruikt</a:t>
          </a:r>
          <a:endParaRPr lang="nl-NL" sz="1300" kern="1200" dirty="0"/>
        </a:p>
      </dsp:txBody>
      <dsp:txXfrm>
        <a:off x="4200936" y="0"/>
        <a:ext cx="1758127" cy="1320661"/>
      </dsp:txXfrm>
    </dsp:sp>
    <dsp:sp modelId="{AC50EE73-9323-4E62-A96C-F85F35C23158}">
      <dsp:nvSpPr>
        <dsp:cNvPr id="0" name=""/>
        <dsp:cNvSpPr/>
      </dsp:nvSpPr>
      <dsp:spPr>
        <a:xfrm>
          <a:off x="5805537" y="0"/>
          <a:ext cx="2418457" cy="1320661"/>
        </a:xfrm>
        <a:prstGeom prst="chevron">
          <a:avLst>
            <a:gd name="adj" fmla="val 25000"/>
          </a:avLst>
        </a:prstGeom>
        <a:solidFill>
          <a:schemeClr val="accent5">
            <a:hueOff val="-5068907"/>
            <a:satOff val="-13064"/>
            <a:lumOff val="-882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18" tIns="43180" rIns="85318" bIns="43180" numCol="1" spcCol="1270" anchor="t" anchorCtr="0">
          <a:noAutofit/>
        </a:bodyPr>
        <a:lstStyle/>
        <a:p>
          <a:pPr marL="0" lvl="0" indent="0" algn="l" defTabSz="755650">
            <a:lnSpc>
              <a:spcPct val="90000"/>
            </a:lnSpc>
            <a:spcBef>
              <a:spcPct val="0"/>
            </a:spcBef>
            <a:spcAft>
              <a:spcPct val="35000"/>
            </a:spcAft>
            <a:buNone/>
          </a:pPr>
          <a:r>
            <a:rPr lang="nl-BE" sz="1700" kern="1200" dirty="0"/>
            <a:t>Vrederijk</a:t>
          </a:r>
          <a:endParaRPr lang="nl-NL" sz="1700" kern="1200" dirty="0"/>
        </a:p>
        <a:p>
          <a:pPr marL="114300" lvl="1" indent="-114300" algn="l" defTabSz="577850">
            <a:lnSpc>
              <a:spcPct val="90000"/>
            </a:lnSpc>
            <a:spcBef>
              <a:spcPct val="0"/>
            </a:spcBef>
            <a:spcAft>
              <a:spcPct val="15000"/>
            </a:spcAft>
            <a:buChar char="•"/>
          </a:pPr>
          <a:r>
            <a:rPr lang="nl-BE" sz="1300" kern="1200" dirty="0"/>
            <a:t>Israël 100% trouw</a:t>
          </a:r>
          <a:endParaRPr lang="nl-NL" sz="1300" kern="1200" dirty="0"/>
        </a:p>
        <a:p>
          <a:pPr marL="114300" lvl="1" indent="-114300" algn="l" defTabSz="577850">
            <a:lnSpc>
              <a:spcPct val="90000"/>
            </a:lnSpc>
            <a:spcBef>
              <a:spcPct val="0"/>
            </a:spcBef>
            <a:spcAft>
              <a:spcPct val="15000"/>
            </a:spcAft>
            <a:buChar char="•"/>
          </a:pPr>
          <a:r>
            <a:rPr lang="nl-BE" sz="1300" kern="1200"/>
            <a:t>Tempel vernieuwd</a:t>
          </a:r>
          <a:endParaRPr lang="nl-NL" sz="1300" kern="1200" dirty="0"/>
        </a:p>
      </dsp:txBody>
      <dsp:txXfrm>
        <a:off x="6135702" y="0"/>
        <a:ext cx="1758127" cy="1320661"/>
      </dsp:txXfrm>
    </dsp:sp>
    <dsp:sp modelId="{78C268FD-8F27-467E-9E3C-C6447A21D830}">
      <dsp:nvSpPr>
        <dsp:cNvPr id="0" name=""/>
        <dsp:cNvSpPr/>
      </dsp:nvSpPr>
      <dsp:spPr>
        <a:xfrm>
          <a:off x="7740302" y="0"/>
          <a:ext cx="2418457" cy="1320661"/>
        </a:xfrm>
        <a:prstGeom prst="chevron">
          <a:avLst>
            <a:gd name="adj" fmla="val 25000"/>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18" tIns="43180" rIns="85318" bIns="43180" numCol="1" spcCol="1270" anchor="ctr" anchorCtr="0">
          <a:noAutofit/>
        </a:bodyPr>
        <a:lstStyle/>
        <a:p>
          <a:pPr marL="0" lvl="0" indent="0" algn="ctr" defTabSz="755650">
            <a:lnSpc>
              <a:spcPct val="90000"/>
            </a:lnSpc>
            <a:spcBef>
              <a:spcPct val="0"/>
            </a:spcBef>
            <a:spcAft>
              <a:spcPct val="35000"/>
            </a:spcAft>
            <a:buNone/>
          </a:pPr>
          <a:r>
            <a:rPr lang="nl-BE" sz="1700" kern="1200" dirty="0"/>
            <a:t>Nieuwe hemel en aarde</a:t>
          </a:r>
          <a:endParaRPr lang="nl-NL" sz="1700" kern="1200" dirty="0"/>
        </a:p>
      </dsp:txBody>
      <dsp:txXfrm>
        <a:off x="8070467" y="0"/>
        <a:ext cx="1758127" cy="1320661"/>
      </dsp:txXfrm>
    </dsp:sp>
  </dsp:spTree>
</dsp:drawing>
</file>

<file path=ppt/diagrams/layout1.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BE"/>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A25F77-9D03-445E-9715-5FC0D564FCFF}" type="datetimeFigureOut">
              <a:rPr lang="nl-BE" smtClean="0"/>
              <a:t>13/10/2025</a:t>
            </a:fld>
            <a:endParaRPr lang="nl-BE"/>
          </a:p>
        </p:txBody>
      </p:sp>
      <p:sp>
        <p:nvSpPr>
          <p:cNvPr id="4" name="Tijdelijke aanduiding voor dia-afbeelding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nl-BE"/>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BE"/>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1C2164C-9A06-44E9-B44C-B8B034C7459D}" type="slidenum">
              <a:rPr lang="nl-BE" smtClean="0"/>
              <a:t>‹nr.›</a:t>
            </a:fld>
            <a:endParaRPr lang="nl-BE"/>
          </a:p>
        </p:txBody>
      </p:sp>
    </p:spTree>
    <p:extLst>
      <p:ext uri="{BB962C8B-B14F-4D97-AF65-F5344CB8AC3E}">
        <p14:creationId xmlns:p14="http://schemas.microsoft.com/office/powerpoint/2010/main" val="8062397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11C2164C-9A06-44E9-B44C-B8B034C7459D}" type="slidenum">
              <a:rPr lang="nl-BE" smtClean="0"/>
              <a:t>2</a:t>
            </a:fld>
            <a:endParaRPr lang="nl-BE"/>
          </a:p>
        </p:txBody>
      </p:sp>
    </p:spTree>
    <p:extLst>
      <p:ext uri="{BB962C8B-B14F-4D97-AF65-F5344CB8AC3E}">
        <p14:creationId xmlns:p14="http://schemas.microsoft.com/office/powerpoint/2010/main" val="18921757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le 1"/>
          <p:cNvSpPr>
            <a:spLocks noGrp="1"/>
          </p:cNvSpPr>
          <p:nvPr>
            <p:ph type="ctrTitle"/>
          </p:nvPr>
        </p:nvSpPr>
        <p:spPr>
          <a:xfrm>
            <a:off x="1270000" y="935302"/>
            <a:ext cx="7620000" cy="1989667"/>
          </a:xfrm>
        </p:spPr>
        <p:txBody>
          <a:bodyPr anchor="b"/>
          <a:lstStyle>
            <a:lvl1pPr algn="ctr">
              <a:defRPr sz="5000"/>
            </a:lvl1pPr>
          </a:lstStyle>
          <a:p>
            <a:r>
              <a:rPr lang="nl-NL"/>
              <a:t>Klik om stijl te bewerken</a:t>
            </a:r>
            <a:endParaRPr lang="en-US" dirty="0"/>
          </a:p>
        </p:txBody>
      </p:sp>
      <p:sp>
        <p:nvSpPr>
          <p:cNvPr id="3" name="Subtitle 2"/>
          <p:cNvSpPr>
            <a:spLocks noGrp="1"/>
          </p:cNvSpPr>
          <p:nvPr>
            <p:ph type="subTitle" idx="1"/>
          </p:nvPr>
        </p:nvSpPr>
        <p:spPr>
          <a:xfrm>
            <a:off x="1270000" y="3001698"/>
            <a:ext cx="7620000" cy="1379802"/>
          </a:xfrm>
        </p:spPr>
        <p:txBody>
          <a:bodyPr/>
          <a:lstStyle>
            <a:lvl1pPr marL="0" indent="0" algn="ctr">
              <a:buNone/>
              <a:defRPr sz="2000"/>
            </a:lvl1pPr>
            <a:lvl2pPr marL="380985" indent="0" algn="ctr">
              <a:buNone/>
              <a:defRPr sz="1667"/>
            </a:lvl2pPr>
            <a:lvl3pPr marL="761970" indent="0" algn="ctr">
              <a:buNone/>
              <a:defRPr sz="1500"/>
            </a:lvl3pPr>
            <a:lvl4pPr marL="1142954" indent="0" algn="ctr">
              <a:buNone/>
              <a:defRPr sz="1333"/>
            </a:lvl4pPr>
            <a:lvl5pPr marL="1523939" indent="0" algn="ctr">
              <a:buNone/>
              <a:defRPr sz="1333"/>
            </a:lvl5pPr>
            <a:lvl6pPr marL="1904924" indent="0" algn="ctr">
              <a:buNone/>
              <a:defRPr sz="1333"/>
            </a:lvl6pPr>
            <a:lvl7pPr marL="2285909" indent="0" algn="ctr">
              <a:buNone/>
              <a:defRPr sz="1333"/>
            </a:lvl7pPr>
            <a:lvl8pPr marL="2666893" indent="0" algn="ctr">
              <a:buNone/>
              <a:defRPr sz="1333"/>
            </a:lvl8pPr>
            <a:lvl9pPr marL="3047878" indent="0" algn="ctr">
              <a:buNone/>
              <a:defRPr sz="1333"/>
            </a:lvl9pPr>
          </a:lstStyle>
          <a:p>
            <a:r>
              <a:rPr lang="nl-NL"/>
              <a:t>Klikken om de ondertitelstijl van het model te bewerken</a:t>
            </a:r>
            <a:endParaRPr lang="en-US" dirty="0"/>
          </a:p>
        </p:txBody>
      </p:sp>
      <p:sp>
        <p:nvSpPr>
          <p:cNvPr id="4" name="Date Placeholder 3"/>
          <p:cNvSpPr>
            <a:spLocks noGrp="1"/>
          </p:cNvSpPr>
          <p:nvPr>
            <p:ph type="dt" sz="half" idx="10"/>
          </p:nvPr>
        </p:nvSpPr>
        <p:spPr/>
        <p:txBody>
          <a:bodyPr/>
          <a:lstStyle/>
          <a:p>
            <a:fld id="{156A9CE0-2A50-46AE-BAC7-239E11F0A585}" type="datetimeFigureOut">
              <a:rPr lang="nl-BE" smtClean="0"/>
              <a:t>13/10/2025</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35916794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156A9CE0-2A50-46AE-BAC7-239E11F0A585}" type="datetimeFigureOut">
              <a:rPr lang="nl-BE" smtClean="0"/>
              <a:t>13/10/2025</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33410118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70750" y="304271"/>
            <a:ext cx="2190750" cy="4843198"/>
          </a:xfrm>
        </p:spPr>
        <p:txBody>
          <a:bodyPr vert="eaVert"/>
          <a:lstStyle/>
          <a:p>
            <a:r>
              <a:rPr lang="nl-NL"/>
              <a:t>Klik om stijl te bewerken</a:t>
            </a:r>
            <a:endParaRPr lang="en-US" dirty="0"/>
          </a:p>
        </p:txBody>
      </p:sp>
      <p:sp>
        <p:nvSpPr>
          <p:cNvPr id="3" name="Vertical Text Placeholder 2"/>
          <p:cNvSpPr>
            <a:spLocks noGrp="1"/>
          </p:cNvSpPr>
          <p:nvPr>
            <p:ph type="body" orient="vert" idx="1"/>
          </p:nvPr>
        </p:nvSpPr>
        <p:spPr>
          <a:xfrm>
            <a:off x="698500" y="304271"/>
            <a:ext cx="6445250" cy="484319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156A9CE0-2A50-46AE-BAC7-239E11F0A585}" type="datetimeFigureOut">
              <a:rPr lang="nl-BE" smtClean="0"/>
              <a:t>13/10/2025</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26463116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156A9CE0-2A50-46AE-BAC7-239E11F0A585}" type="datetimeFigureOut">
              <a:rPr lang="nl-BE" smtClean="0"/>
              <a:t>13/10/2025</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2621946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693208" y="1424782"/>
            <a:ext cx="8763000" cy="2377281"/>
          </a:xfrm>
        </p:spPr>
        <p:txBody>
          <a:bodyPr anchor="b"/>
          <a:lstStyle>
            <a:lvl1pPr>
              <a:defRPr sz="5000"/>
            </a:lvl1pPr>
          </a:lstStyle>
          <a:p>
            <a:r>
              <a:rPr lang="nl-NL"/>
              <a:t>Klik om stijl te bewerken</a:t>
            </a:r>
            <a:endParaRPr lang="en-US" dirty="0"/>
          </a:p>
        </p:txBody>
      </p:sp>
      <p:sp>
        <p:nvSpPr>
          <p:cNvPr id="3" name="Text Placeholder 2"/>
          <p:cNvSpPr>
            <a:spLocks noGrp="1"/>
          </p:cNvSpPr>
          <p:nvPr>
            <p:ph type="body" idx="1"/>
          </p:nvPr>
        </p:nvSpPr>
        <p:spPr>
          <a:xfrm>
            <a:off x="693208" y="3824553"/>
            <a:ext cx="8763000" cy="1250156"/>
          </a:xfrm>
        </p:spPr>
        <p:txBody>
          <a:bodyPr/>
          <a:lstStyle>
            <a:lvl1pPr marL="0" indent="0">
              <a:buNone/>
              <a:defRPr sz="2000">
                <a:solidFill>
                  <a:schemeClr val="tx1">
                    <a:tint val="75000"/>
                  </a:schemeClr>
                </a:solidFill>
              </a:defRPr>
            </a:lvl1pPr>
            <a:lvl2pPr marL="380985" indent="0">
              <a:buNone/>
              <a:defRPr sz="1667">
                <a:solidFill>
                  <a:schemeClr val="tx1">
                    <a:tint val="75000"/>
                  </a:schemeClr>
                </a:solidFill>
              </a:defRPr>
            </a:lvl2pPr>
            <a:lvl3pPr marL="761970" indent="0">
              <a:buNone/>
              <a:defRPr sz="1500">
                <a:solidFill>
                  <a:schemeClr val="tx1">
                    <a:tint val="75000"/>
                  </a:schemeClr>
                </a:solidFill>
              </a:defRPr>
            </a:lvl3pPr>
            <a:lvl4pPr marL="1142954" indent="0">
              <a:buNone/>
              <a:defRPr sz="1333">
                <a:solidFill>
                  <a:schemeClr val="tx1">
                    <a:tint val="75000"/>
                  </a:schemeClr>
                </a:solidFill>
              </a:defRPr>
            </a:lvl4pPr>
            <a:lvl5pPr marL="1523939" indent="0">
              <a:buNone/>
              <a:defRPr sz="1333">
                <a:solidFill>
                  <a:schemeClr val="tx1">
                    <a:tint val="75000"/>
                  </a:schemeClr>
                </a:solidFill>
              </a:defRPr>
            </a:lvl5pPr>
            <a:lvl6pPr marL="1904924" indent="0">
              <a:buNone/>
              <a:defRPr sz="1333">
                <a:solidFill>
                  <a:schemeClr val="tx1">
                    <a:tint val="75000"/>
                  </a:schemeClr>
                </a:solidFill>
              </a:defRPr>
            </a:lvl6pPr>
            <a:lvl7pPr marL="2285909" indent="0">
              <a:buNone/>
              <a:defRPr sz="1333">
                <a:solidFill>
                  <a:schemeClr val="tx1">
                    <a:tint val="75000"/>
                  </a:schemeClr>
                </a:solidFill>
              </a:defRPr>
            </a:lvl7pPr>
            <a:lvl8pPr marL="2666893" indent="0">
              <a:buNone/>
              <a:defRPr sz="1333">
                <a:solidFill>
                  <a:schemeClr val="tx1">
                    <a:tint val="75000"/>
                  </a:schemeClr>
                </a:solidFill>
              </a:defRPr>
            </a:lvl8pPr>
            <a:lvl9pPr marL="3047878" indent="0">
              <a:buNone/>
              <a:defRPr sz="1333">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156A9CE0-2A50-46AE-BAC7-239E11F0A585}" type="datetimeFigureOut">
              <a:rPr lang="nl-BE" smtClean="0"/>
              <a:t>13/10/2025</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37470972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698500" y="1521354"/>
            <a:ext cx="4318000" cy="3626115"/>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5143500" y="1521354"/>
            <a:ext cx="4318000" cy="3626115"/>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156A9CE0-2A50-46AE-BAC7-239E11F0A585}" type="datetimeFigureOut">
              <a:rPr lang="nl-BE" smtClean="0"/>
              <a:t>13/10/2025</a:t>
            </a:fld>
            <a:endParaRPr lang="nl-BE"/>
          </a:p>
        </p:txBody>
      </p:sp>
      <p:sp>
        <p:nvSpPr>
          <p:cNvPr id="6" name="Footer Placeholder 5"/>
          <p:cNvSpPr>
            <a:spLocks noGrp="1"/>
          </p:cNvSpPr>
          <p:nvPr>
            <p:ph type="ftr" sz="quarter" idx="11"/>
          </p:nvPr>
        </p:nvSpPr>
        <p:spPr/>
        <p:txBody>
          <a:bodyPr/>
          <a:lstStyle/>
          <a:p>
            <a:endParaRPr lang="nl-BE"/>
          </a:p>
        </p:txBody>
      </p:sp>
      <p:sp>
        <p:nvSpPr>
          <p:cNvPr id="7" name="Slide Number Placeholder 6"/>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39023505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a:xfrm>
            <a:off x="699823" y="304271"/>
            <a:ext cx="8763000" cy="1104636"/>
          </a:xfrm>
        </p:spPr>
        <p:txBody>
          <a:bodyPr/>
          <a:lstStyle/>
          <a:p>
            <a:r>
              <a:rPr lang="nl-NL"/>
              <a:t>Klik om stijl te bewerken</a:t>
            </a:r>
            <a:endParaRPr lang="en-US" dirty="0"/>
          </a:p>
        </p:txBody>
      </p:sp>
      <p:sp>
        <p:nvSpPr>
          <p:cNvPr id="3" name="Text Placeholder 2"/>
          <p:cNvSpPr>
            <a:spLocks noGrp="1"/>
          </p:cNvSpPr>
          <p:nvPr>
            <p:ph type="body" idx="1"/>
          </p:nvPr>
        </p:nvSpPr>
        <p:spPr>
          <a:xfrm>
            <a:off x="699824" y="1400969"/>
            <a:ext cx="4298156" cy="686593"/>
          </a:xfrm>
        </p:spPr>
        <p:txBody>
          <a:bodyPr anchor="b"/>
          <a:lstStyle>
            <a:lvl1pPr marL="0" indent="0">
              <a:buNone/>
              <a:defRPr sz="2000" b="1"/>
            </a:lvl1pPr>
            <a:lvl2pPr marL="380985" indent="0">
              <a:buNone/>
              <a:defRPr sz="1667" b="1"/>
            </a:lvl2pPr>
            <a:lvl3pPr marL="761970" indent="0">
              <a:buNone/>
              <a:defRPr sz="1500" b="1"/>
            </a:lvl3pPr>
            <a:lvl4pPr marL="1142954" indent="0">
              <a:buNone/>
              <a:defRPr sz="1333" b="1"/>
            </a:lvl4pPr>
            <a:lvl5pPr marL="1523939" indent="0">
              <a:buNone/>
              <a:defRPr sz="1333" b="1"/>
            </a:lvl5pPr>
            <a:lvl6pPr marL="1904924" indent="0">
              <a:buNone/>
              <a:defRPr sz="1333" b="1"/>
            </a:lvl6pPr>
            <a:lvl7pPr marL="2285909" indent="0">
              <a:buNone/>
              <a:defRPr sz="1333" b="1"/>
            </a:lvl7pPr>
            <a:lvl8pPr marL="2666893" indent="0">
              <a:buNone/>
              <a:defRPr sz="1333" b="1"/>
            </a:lvl8pPr>
            <a:lvl9pPr marL="3047878" indent="0">
              <a:buNone/>
              <a:defRPr sz="1333" b="1"/>
            </a:lvl9pPr>
          </a:lstStyle>
          <a:p>
            <a:pPr lvl="0"/>
            <a:r>
              <a:rPr lang="nl-NL"/>
              <a:t>Klikken om de tekststijl van het model te bewerken</a:t>
            </a:r>
          </a:p>
        </p:txBody>
      </p:sp>
      <p:sp>
        <p:nvSpPr>
          <p:cNvPr id="4" name="Content Placeholder 3"/>
          <p:cNvSpPr>
            <a:spLocks noGrp="1"/>
          </p:cNvSpPr>
          <p:nvPr>
            <p:ph sz="half" idx="2"/>
          </p:nvPr>
        </p:nvSpPr>
        <p:spPr>
          <a:xfrm>
            <a:off x="699824" y="2087563"/>
            <a:ext cx="4298156" cy="307049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5143500" y="1400969"/>
            <a:ext cx="4319323" cy="686593"/>
          </a:xfrm>
        </p:spPr>
        <p:txBody>
          <a:bodyPr anchor="b"/>
          <a:lstStyle>
            <a:lvl1pPr marL="0" indent="0">
              <a:buNone/>
              <a:defRPr sz="2000" b="1"/>
            </a:lvl1pPr>
            <a:lvl2pPr marL="380985" indent="0">
              <a:buNone/>
              <a:defRPr sz="1667" b="1"/>
            </a:lvl2pPr>
            <a:lvl3pPr marL="761970" indent="0">
              <a:buNone/>
              <a:defRPr sz="1500" b="1"/>
            </a:lvl3pPr>
            <a:lvl4pPr marL="1142954" indent="0">
              <a:buNone/>
              <a:defRPr sz="1333" b="1"/>
            </a:lvl4pPr>
            <a:lvl5pPr marL="1523939" indent="0">
              <a:buNone/>
              <a:defRPr sz="1333" b="1"/>
            </a:lvl5pPr>
            <a:lvl6pPr marL="1904924" indent="0">
              <a:buNone/>
              <a:defRPr sz="1333" b="1"/>
            </a:lvl6pPr>
            <a:lvl7pPr marL="2285909" indent="0">
              <a:buNone/>
              <a:defRPr sz="1333" b="1"/>
            </a:lvl7pPr>
            <a:lvl8pPr marL="2666893" indent="0">
              <a:buNone/>
              <a:defRPr sz="1333" b="1"/>
            </a:lvl8pPr>
            <a:lvl9pPr marL="3047878" indent="0">
              <a:buNone/>
              <a:defRPr sz="1333" b="1"/>
            </a:lvl9pPr>
          </a:lstStyle>
          <a:p>
            <a:pPr lvl="0"/>
            <a:r>
              <a:rPr lang="nl-NL"/>
              <a:t>Klikken om de tekststijl van het model te bewerken</a:t>
            </a:r>
          </a:p>
        </p:txBody>
      </p:sp>
      <p:sp>
        <p:nvSpPr>
          <p:cNvPr id="6" name="Content Placeholder 5"/>
          <p:cNvSpPr>
            <a:spLocks noGrp="1"/>
          </p:cNvSpPr>
          <p:nvPr>
            <p:ph sz="quarter" idx="4"/>
          </p:nvPr>
        </p:nvSpPr>
        <p:spPr>
          <a:xfrm>
            <a:off x="5143500" y="2087563"/>
            <a:ext cx="4319323" cy="307049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156A9CE0-2A50-46AE-BAC7-239E11F0A585}" type="datetimeFigureOut">
              <a:rPr lang="nl-BE" smtClean="0"/>
              <a:t>13/10/2025</a:t>
            </a:fld>
            <a:endParaRPr lang="nl-BE"/>
          </a:p>
        </p:txBody>
      </p:sp>
      <p:sp>
        <p:nvSpPr>
          <p:cNvPr id="8" name="Footer Placeholder 7"/>
          <p:cNvSpPr>
            <a:spLocks noGrp="1"/>
          </p:cNvSpPr>
          <p:nvPr>
            <p:ph type="ftr" sz="quarter" idx="11"/>
          </p:nvPr>
        </p:nvSpPr>
        <p:spPr/>
        <p:txBody>
          <a:bodyPr/>
          <a:lstStyle/>
          <a:p>
            <a:endParaRPr lang="nl-BE"/>
          </a:p>
        </p:txBody>
      </p:sp>
      <p:sp>
        <p:nvSpPr>
          <p:cNvPr id="9" name="Slide Number Placeholder 8"/>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3109130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156A9CE0-2A50-46AE-BAC7-239E11F0A585}" type="datetimeFigureOut">
              <a:rPr lang="nl-BE" smtClean="0"/>
              <a:t>13/10/2025</a:t>
            </a:fld>
            <a:endParaRPr lang="nl-BE"/>
          </a:p>
        </p:txBody>
      </p:sp>
      <p:sp>
        <p:nvSpPr>
          <p:cNvPr id="4" name="Footer Placeholder 3"/>
          <p:cNvSpPr>
            <a:spLocks noGrp="1"/>
          </p:cNvSpPr>
          <p:nvPr>
            <p:ph type="ftr" sz="quarter" idx="11"/>
          </p:nvPr>
        </p:nvSpPr>
        <p:spPr/>
        <p:txBody>
          <a:bodyPr/>
          <a:lstStyle/>
          <a:p>
            <a:endParaRPr lang="nl-BE"/>
          </a:p>
        </p:txBody>
      </p:sp>
      <p:sp>
        <p:nvSpPr>
          <p:cNvPr id="5" name="Slide Number Placeholder 4"/>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1241608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6A9CE0-2A50-46AE-BAC7-239E11F0A585}" type="datetimeFigureOut">
              <a:rPr lang="nl-BE" smtClean="0"/>
              <a:t>13/10/2025</a:t>
            </a:fld>
            <a:endParaRPr lang="nl-BE"/>
          </a:p>
        </p:txBody>
      </p:sp>
      <p:sp>
        <p:nvSpPr>
          <p:cNvPr id="3" name="Footer Placeholder 2"/>
          <p:cNvSpPr>
            <a:spLocks noGrp="1"/>
          </p:cNvSpPr>
          <p:nvPr>
            <p:ph type="ftr" sz="quarter" idx="11"/>
          </p:nvPr>
        </p:nvSpPr>
        <p:spPr/>
        <p:txBody>
          <a:bodyPr/>
          <a:lstStyle/>
          <a:p>
            <a:endParaRPr lang="nl-BE"/>
          </a:p>
        </p:txBody>
      </p:sp>
      <p:sp>
        <p:nvSpPr>
          <p:cNvPr id="4" name="Slide Number Placeholder 3"/>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25772973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99824" y="381000"/>
            <a:ext cx="3276864" cy="1333500"/>
          </a:xfrm>
        </p:spPr>
        <p:txBody>
          <a:bodyPr anchor="b"/>
          <a:lstStyle>
            <a:lvl1pPr>
              <a:defRPr sz="2667"/>
            </a:lvl1pPr>
          </a:lstStyle>
          <a:p>
            <a:r>
              <a:rPr lang="nl-NL"/>
              <a:t>Klik om stijl te bewerken</a:t>
            </a:r>
            <a:endParaRPr lang="en-US" dirty="0"/>
          </a:p>
        </p:txBody>
      </p:sp>
      <p:sp>
        <p:nvSpPr>
          <p:cNvPr id="3" name="Content Placeholder 2"/>
          <p:cNvSpPr>
            <a:spLocks noGrp="1"/>
          </p:cNvSpPr>
          <p:nvPr>
            <p:ph idx="1"/>
          </p:nvPr>
        </p:nvSpPr>
        <p:spPr>
          <a:xfrm>
            <a:off x="4319323" y="822855"/>
            <a:ext cx="5143500" cy="4061354"/>
          </a:xfrm>
        </p:spPr>
        <p:txBody>
          <a:bodyPr/>
          <a:lstStyle>
            <a:lvl1pPr>
              <a:defRPr sz="2667"/>
            </a:lvl1pPr>
            <a:lvl2pPr>
              <a:defRPr sz="2333"/>
            </a:lvl2pPr>
            <a:lvl3pPr>
              <a:defRPr sz="2000"/>
            </a:lvl3pPr>
            <a:lvl4pPr>
              <a:defRPr sz="1667"/>
            </a:lvl4pPr>
            <a:lvl5pPr>
              <a:defRPr sz="1667"/>
            </a:lvl5pPr>
            <a:lvl6pPr>
              <a:defRPr sz="1667"/>
            </a:lvl6pPr>
            <a:lvl7pPr>
              <a:defRPr sz="1667"/>
            </a:lvl7pPr>
            <a:lvl8pPr>
              <a:defRPr sz="1667"/>
            </a:lvl8pPr>
            <a:lvl9pPr>
              <a:defRPr sz="1667"/>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699824" y="1714500"/>
            <a:ext cx="3276864" cy="3176323"/>
          </a:xfrm>
        </p:spPr>
        <p:txBody>
          <a:bodyPr/>
          <a:lstStyle>
            <a:lvl1pPr marL="0" indent="0">
              <a:buNone/>
              <a:defRPr sz="1333"/>
            </a:lvl1pPr>
            <a:lvl2pPr marL="380985" indent="0">
              <a:buNone/>
              <a:defRPr sz="1167"/>
            </a:lvl2pPr>
            <a:lvl3pPr marL="761970" indent="0">
              <a:buNone/>
              <a:defRPr sz="1000"/>
            </a:lvl3pPr>
            <a:lvl4pPr marL="1142954" indent="0">
              <a:buNone/>
              <a:defRPr sz="833"/>
            </a:lvl4pPr>
            <a:lvl5pPr marL="1523939" indent="0">
              <a:buNone/>
              <a:defRPr sz="833"/>
            </a:lvl5pPr>
            <a:lvl6pPr marL="1904924" indent="0">
              <a:buNone/>
              <a:defRPr sz="833"/>
            </a:lvl6pPr>
            <a:lvl7pPr marL="2285909" indent="0">
              <a:buNone/>
              <a:defRPr sz="833"/>
            </a:lvl7pPr>
            <a:lvl8pPr marL="2666893" indent="0">
              <a:buNone/>
              <a:defRPr sz="833"/>
            </a:lvl8pPr>
            <a:lvl9pPr marL="3047878" indent="0">
              <a:buNone/>
              <a:defRPr sz="833"/>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156A9CE0-2A50-46AE-BAC7-239E11F0A585}" type="datetimeFigureOut">
              <a:rPr lang="nl-BE" smtClean="0"/>
              <a:t>13/10/2025</a:t>
            </a:fld>
            <a:endParaRPr lang="nl-BE"/>
          </a:p>
        </p:txBody>
      </p:sp>
      <p:sp>
        <p:nvSpPr>
          <p:cNvPr id="6" name="Footer Placeholder 5"/>
          <p:cNvSpPr>
            <a:spLocks noGrp="1"/>
          </p:cNvSpPr>
          <p:nvPr>
            <p:ph type="ftr" sz="quarter" idx="11"/>
          </p:nvPr>
        </p:nvSpPr>
        <p:spPr/>
        <p:txBody>
          <a:bodyPr/>
          <a:lstStyle/>
          <a:p>
            <a:endParaRPr lang="nl-BE"/>
          </a:p>
        </p:txBody>
      </p:sp>
      <p:sp>
        <p:nvSpPr>
          <p:cNvPr id="7" name="Slide Number Placeholder 6"/>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35456309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99824" y="381000"/>
            <a:ext cx="3276864" cy="1333500"/>
          </a:xfrm>
        </p:spPr>
        <p:txBody>
          <a:bodyPr anchor="b"/>
          <a:lstStyle>
            <a:lvl1pPr>
              <a:defRPr sz="2667"/>
            </a:lvl1pPr>
          </a:lstStyle>
          <a:p>
            <a:r>
              <a:rPr lang="nl-NL"/>
              <a:t>Klik om stijl te bewerken</a:t>
            </a:r>
            <a:endParaRPr lang="en-US" dirty="0"/>
          </a:p>
        </p:txBody>
      </p:sp>
      <p:sp>
        <p:nvSpPr>
          <p:cNvPr id="3" name="Picture Placeholder 2"/>
          <p:cNvSpPr>
            <a:spLocks noGrp="1" noChangeAspect="1"/>
          </p:cNvSpPr>
          <p:nvPr>
            <p:ph type="pic" idx="1"/>
          </p:nvPr>
        </p:nvSpPr>
        <p:spPr>
          <a:xfrm>
            <a:off x="4319323" y="822855"/>
            <a:ext cx="5143500" cy="4061354"/>
          </a:xfrm>
        </p:spPr>
        <p:txBody>
          <a:bodyPr anchor="t"/>
          <a:lstStyle>
            <a:lvl1pPr marL="0" indent="0">
              <a:buNone/>
              <a:defRPr sz="2667"/>
            </a:lvl1pPr>
            <a:lvl2pPr marL="380985" indent="0">
              <a:buNone/>
              <a:defRPr sz="2333"/>
            </a:lvl2pPr>
            <a:lvl3pPr marL="761970" indent="0">
              <a:buNone/>
              <a:defRPr sz="2000"/>
            </a:lvl3pPr>
            <a:lvl4pPr marL="1142954" indent="0">
              <a:buNone/>
              <a:defRPr sz="1667"/>
            </a:lvl4pPr>
            <a:lvl5pPr marL="1523939" indent="0">
              <a:buNone/>
              <a:defRPr sz="1667"/>
            </a:lvl5pPr>
            <a:lvl6pPr marL="1904924" indent="0">
              <a:buNone/>
              <a:defRPr sz="1667"/>
            </a:lvl6pPr>
            <a:lvl7pPr marL="2285909" indent="0">
              <a:buNone/>
              <a:defRPr sz="1667"/>
            </a:lvl7pPr>
            <a:lvl8pPr marL="2666893" indent="0">
              <a:buNone/>
              <a:defRPr sz="1667"/>
            </a:lvl8pPr>
            <a:lvl9pPr marL="3047878" indent="0">
              <a:buNone/>
              <a:defRPr sz="1667"/>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699824" y="1714500"/>
            <a:ext cx="3276864" cy="3176323"/>
          </a:xfrm>
        </p:spPr>
        <p:txBody>
          <a:bodyPr/>
          <a:lstStyle>
            <a:lvl1pPr marL="0" indent="0">
              <a:buNone/>
              <a:defRPr sz="1333"/>
            </a:lvl1pPr>
            <a:lvl2pPr marL="380985" indent="0">
              <a:buNone/>
              <a:defRPr sz="1167"/>
            </a:lvl2pPr>
            <a:lvl3pPr marL="761970" indent="0">
              <a:buNone/>
              <a:defRPr sz="1000"/>
            </a:lvl3pPr>
            <a:lvl4pPr marL="1142954" indent="0">
              <a:buNone/>
              <a:defRPr sz="833"/>
            </a:lvl4pPr>
            <a:lvl5pPr marL="1523939" indent="0">
              <a:buNone/>
              <a:defRPr sz="833"/>
            </a:lvl5pPr>
            <a:lvl6pPr marL="1904924" indent="0">
              <a:buNone/>
              <a:defRPr sz="833"/>
            </a:lvl6pPr>
            <a:lvl7pPr marL="2285909" indent="0">
              <a:buNone/>
              <a:defRPr sz="833"/>
            </a:lvl7pPr>
            <a:lvl8pPr marL="2666893" indent="0">
              <a:buNone/>
              <a:defRPr sz="833"/>
            </a:lvl8pPr>
            <a:lvl9pPr marL="3047878" indent="0">
              <a:buNone/>
              <a:defRPr sz="833"/>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156A9CE0-2A50-46AE-BAC7-239E11F0A585}" type="datetimeFigureOut">
              <a:rPr lang="nl-BE" smtClean="0"/>
              <a:t>13/10/2025</a:t>
            </a:fld>
            <a:endParaRPr lang="nl-BE"/>
          </a:p>
        </p:txBody>
      </p:sp>
      <p:sp>
        <p:nvSpPr>
          <p:cNvPr id="6" name="Footer Placeholder 5"/>
          <p:cNvSpPr>
            <a:spLocks noGrp="1"/>
          </p:cNvSpPr>
          <p:nvPr>
            <p:ph type="ftr" sz="quarter" idx="11"/>
          </p:nvPr>
        </p:nvSpPr>
        <p:spPr/>
        <p:txBody>
          <a:bodyPr/>
          <a:lstStyle/>
          <a:p>
            <a:endParaRPr lang="nl-BE"/>
          </a:p>
        </p:txBody>
      </p:sp>
      <p:sp>
        <p:nvSpPr>
          <p:cNvPr id="7" name="Slide Number Placeholder 6"/>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23849456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8500" y="304271"/>
            <a:ext cx="8763000" cy="1104636"/>
          </a:xfrm>
          <a:prstGeom prst="rect">
            <a:avLst/>
          </a:prstGeom>
        </p:spPr>
        <p:txBody>
          <a:bodyPr vert="horz" lIns="91440" tIns="45720" rIns="91440" bIns="45720" rtlCol="0" anchor="ctr">
            <a:normAutofit/>
          </a:bodyPr>
          <a:lstStyle/>
          <a:p>
            <a:r>
              <a:rPr lang="nl-NL"/>
              <a:t>Klik om stijl te bewerken</a:t>
            </a:r>
            <a:endParaRPr lang="en-US" dirty="0"/>
          </a:p>
        </p:txBody>
      </p:sp>
      <p:sp>
        <p:nvSpPr>
          <p:cNvPr id="3" name="Text Placeholder 2"/>
          <p:cNvSpPr>
            <a:spLocks noGrp="1"/>
          </p:cNvSpPr>
          <p:nvPr>
            <p:ph type="body" idx="1"/>
          </p:nvPr>
        </p:nvSpPr>
        <p:spPr>
          <a:xfrm>
            <a:off x="698500" y="1521354"/>
            <a:ext cx="8763000" cy="3626115"/>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698500" y="5296959"/>
            <a:ext cx="2286000" cy="304271"/>
          </a:xfrm>
          <a:prstGeom prst="rect">
            <a:avLst/>
          </a:prstGeom>
        </p:spPr>
        <p:txBody>
          <a:bodyPr vert="horz" lIns="91440" tIns="45720" rIns="91440" bIns="45720" rtlCol="0" anchor="ctr"/>
          <a:lstStyle>
            <a:lvl1pPr algn="l">
              <a:defRPr sz="1000">
                <a:solidFill>
                  <a:schemeClr val="tx1">
                    <a:tint val="75000"/>
                  </a:schemeClr>
                </a:solidFill>
              </a:defRPr>
            </a:lvl1pPr>
          </a:lstStyle>
          <a:p>
            <a:fld id="{156A9CE0-2A50-46AE-BAC7-239E11F0A585}" type="datetimeFigureOut">
              <a:rPr lang="nl-BE" smtClean="0"/>
              <a:t>13/10/2025</a:t>
            </a:fld>
            <a:endParaRPr lang="nl-BE"/>
          </a:p>
        </p:txBody>
      </p:sp>
      <p:sp>
        <p:nvSpPr>
          <p:cNvPr id="5" name="Footer Placeholder 4"/>
          <p:cNvSpPr>
            <a:spLocks noGrp="1"/>
          </p:cNvSpPr>
          <p:nvPr>
            <p:ph type="ftr" sz="quarter" idx="3"/>
          </p:nvPr>
        </p:nvSpPr>
        <p:spPr>
          <a:xfrm>
            <a:off x="3365500" y="5296959"/>
            <a:ext cx="3429000" cy="304271"/>
          </a:xfrm>
          <a:prstGeom prst="rect">
            <a:avLst/>
          </a:prstGeom>
        </p:spPr>
        <p:txBody>
          <a:bodyPr vert="horz" lIns="91440" tIns="45720" rIns="91440" bIns="45720" rtlCol="0" anchor="ctr"/>
          <a:lstStyle>
            <a:lvl1pPr algn="ctr">
              <a:defRPr sz="1000">
                <a:solidFill>
                  <a:schemeClr val="tx1">
                    <a:tint val="75000"/>
                  </a:schemeClr>
                </a:solidFill>
              </a:defRPr>
            </a:lvl1pPr>
          </a:lstStyle>
          <a:p>
            <a:endParaRPr lang="nl-BE"/>
          </a:p>
        </p:txBody>
      </p:sp>
      <p:sp>
        <p:nvSpPr>
          <p:cNvPr id="6" name="Slide Number Placeholder 5"/>
          <p:cNvSpPr>
            <a:spLocks noGrp="1"/>
          </p:cNvSpPr>
          <p:nvPr>
            <p:ph type="sldNum" sz="quarter" idx="4"/>
          </p:nvPr>
        </p:nvSpPr>
        <p:spPr>
          <a:xfrm>
            <a:off x="7175500" y="5296959"/>
            <a:ext cx="2286000" cy="304271"/>
          </a:xfrm>
          <a:prstGeom prst="rect">
            <a:avLst/>
          </a:prstGeom>
        </p:spPr>
        <p:txBody>
          <a:bodyPr vert="horz" lIns="91440" tIns="45720" rIns="91440" bIns="45720" rtlCol="0" anchor="ctr"/>
          <a:lstStyle>
            <a:lvl1pPr algn="r">
              <a:defRPr sz="1000">
                <a:solidFill>
                  <a:schemeClr val="tx1">
                    <a:tint val="75000"/>
                  </a:schemeClr>
                </a:solidFill>
              </a:defRPr>
            </a:lvl1pPr>
          </a:lstStyle>
          <a:p>
            <a:fld id="{DAB4EA4A-6954-4ADB-A712-F23F7F2A8EF6}" type="slidenum">
              <a:rPr lang="nl-BE" smtClean="0"/>
              <a:t>‹nr.›</a:t>
            </a:fld>
            <a:endParaRPr lang="nl-BE"/>
          </a:p>
        </p:txBody>
      </p:sp>
    </p:spTree>
    <p:extLst>
      <p:ext uri="{BB962C8B-B14F-4D97-AF65-F5344CB8AC3E}">
        <p14:creationId xmlns:p14="http://schemas.microsoft.com/office/powerpoint/2010/main" val="3343011756"/>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761970" rtl="0" eaLnBrk="1" latinLnBrk="0" hangingPunct="1">
        <a:lnSpc>
          <a:spcPct val="90000"/>
        </a:lnSpc>
        <a:spcBef>
          <a:spcPct val="0"/>
        </a:spcBef>
        <a:buNone/>
        <a:defRPr sz="3667" kern="1200">
          <a:solidFill>
            <a:schemeClr val="tx1"/>
          </a:solidFill>
          <a:latin typeface="+mj-lt"/>
          <a:ea typeface="+mj-ea"/>
          <a:cs typeface="+mj-cs"/>
        </a:defRPr>
      </a:lvl1pPr>
    </p:titleStyle>
    <p:bodyStyle>
      <a:lvl1pPr marL="190492" indent="-190492" algn="l" defTabSz="761970" rtl="0" eaLnBrk="1" latinLnBrk="0" hangingPunct="1">
        <a:lnSpc>
          <a:spcPct val="90000"/>
        </a:lnSpc>
        <a:spcBef>
          <a:spcPts val="833"/>
        </a:spcBef>
        <a:buFont typeface="Arial" panose="020B0604020202020204" pitchFamily="34" charset="0"/>
        <a:buChar char="•"/>
        <a:defRPr sz="2333" kern="1200">
          <a:solidFill>
            <a:schemeClr val="tx1"/>
          </a:solidFill>
          <a:latin typeface="+mn-lt"/>
          <a:ea typeface="+mn-ea"/>
          <a:cs typeface="+mn-cs"/>
        </a:defRPr>
      </a:lvl1pPr>
      <a:lvl2pPr marL="571477" indent="-190492" algn="l" defTabSz="761970" rtl="0" eaLnBrk="1" latinLnBrk="0" hangingPunct="1">
        <a:lnSpc>
          <a:spcPct val="90000"/>
        </a:lnSpc>
        <a:spcBef>
          <a:spcPts val="417"/>
        </a:spcBef>
        <a:buFont typeface="Arial" panose="020B0604020202020204" pitchFamily="34" charset="0"/>
        <a:buChar char="•"/>
        <a:defRPr sz="2000" kern="1200">
          <a:solidFill>
            <a:schemeClr val="tx1"/>
          </a:solidFill>
          <a:latin typeface="+mn-lt"/>
          <a:ea typeface="+mn-ea"/>
          <a:cs typeface="+mn-cs"/>
        </a:defRPr>
      </a:lvl2pPr>
      <a:lvl3pPr marL="952462" indent="-190492" algn="l" defTabSz="761970" rtl="0" eaLnBrk="1" latinLnBrk="0" hangingPunct="1">
        <a:lnSpc>
          <a:spcPct val="90000"/>
        </a:lnSpc>
        <a:spcBef>
          <a:spcPts val="417"/>
        </a:spcBef>
        <a:buFont typeface="Arial" panose="020B0604020202020204" pitchFamily="34" charset="0"/>
        <a:buChar char="•"/>
        <a:defRPr sz="1667" kern="1200">
          <a:solidFill>
            <a:schemeClr val="tx1"/>
          </a:solidFill>
          <a:latin typeface="+mn-lt"/>
          <a:ea typeface="+mn-ea"/>
          <a:cs typeface="+mn-cs"/>
        </a:defRPr>
      </a:lvl3pPr>
      <a:lvl4pPr marL="1333447" indent="-190492" algn="l" defTabSz="761970" rtl="0" eaLnBrk="1" latinLnBrk="0" hangingPunct="1">
        <a:lnSpc>
          <a:spcPct val="90000"/>
        </a:lnSpc>
        <a:spcBef>
          <a:spcPts val="417"/>
        </a:spcBef>
        <a:buFont typeface="Arial" panose="020B0604020202020204" pitchFamily="34" charset="0"/>
        <a:buChar char="•"/>
        <a:defRPr sz="1500" kern="1200">
          <a:solidFill>
            <a:schemeClr val="tx1"/>
          </a:solidFill>
          <a:latin typeface="+mn-lt"/>
          <a:ea typeface="+mn-ea"/>
          <a:cs typeface="+mn-cs"/>
        </a:defRPr>
      </a:lvl4pPr>
      <a:lvl5pPr marL="1714431" indent="-190492" algn="l" defTabSz="761970" rtl="0" eaLnBrk="1" latinLnBrk="0" hangingPunct="1">
        <a:lnSpc>
          <a:spcPct val="90000"/>
        </a:lnSpc>
        <a:spcBef>
          <a:spcPts val="417"/>
        </a:spcBef>
        <a:buFont typeface="Arial" panose="020B0604020202020204" pitchFamily="34" charset="0"/>
        <a:buChar char="•"/>
        <a:defRPr sz="1500" kern="1200">
          <a:solidFill>
            <a:schemeClr val="tx1"/>
          </a:solidFill>
          <a:latin typeface="+mn-lt"/>
          <a:ea typeface="+mn-ea"/>
          <a:cs typeface="+mn-cs"/>
        </a:defRPr>
      </a:lvl5pPr>
      <a:lvl6pPr marL="2095416" indent="-190492" algn="l" defTabSz="761970" rtl="0" eaLnBrk="1" latinLnBrk="0" hangingPunct="1">
        <a:lnSpc>
          <a:spcPct val="90000"/>
        </a:lnSpc>
        <a:spcBef>
          <a:spcPts val="417"/>
        </a:spcBef>
        <a:buFont typeface="Arial" panose="020B0604020202020204" pitchFamily="34" charset="0"/>
        <a:buChar char="•"/>
        <a:defRPr sz="1500" kern="1200">
          <a:solidFill>
            <a:schemeClr val="tx1"/>
          </a:solidFill>
          <a:latin typeface="+mn-lt"/>
          <a:ea typeface="+mn-ea"/>
          <a:cs typeface="+mn-cs"/>
        </a:defRPr>
      </a:lvl6pPr>
      <a:lvl7pPr marL="2476401" indent="-190492" algn="l" defTabSz="761970" rtl="0" eaLnBrk="1" latinLnBrk="0" hangingPunct="1">
        <a:lnSpc>
          <a:spcPct val="90000"/>
        </a:lnSpc>
        <a:spcBef>
          <a:spcPts val="417"/>
        </a:spcBef>
        <a:buFont typeface="Arial" panose="020B0604020202020204" pitchFamily="34" charset="0"/>
        <a:buChar char="•"/>
        <a:defRPr sz="1500" kern="1200">
          <a:solidFill>
            <a:schemeClr val="tx1"/>
          </a:solidFill>
          <a:latin typeface="+mn-lt"/>
          <a:ea typeface="+mn-ea"/>
          <a:cs typeface="+mn-cs"/>
        </a:defRPr>
      </a:lvl7pPr>
      <a:lvl8pPr marL="2857386" indent="-190492" algn="l" defTabSz="761970" rtl="0" eaLnBrk="1" latinLnBrk="0" hangingPunct="1">
        <a:lnSpc>
          <a:spcPct val="90000"/>
        </a:lnSpc>
        <a:spcBef>
          <a:spcPts val="417"/>
        </a:spcBef>
        <a:buFont typeface="Arial" panose="020B0604020202020204" pitchFamily="34" charset="0"/>
        <a:buChar char="•"/>
        <a:defRPr sz="1500" kern="1200">
          <a:solidFill>
            <a:schemeClr val="tx1"/>
          </a:solidFill>
          <a:latin typeface="+mn-lt"/>
          <a:ea typeface="+mn-ea"/>
          <a:cs typeface="+mn-cs"/>
        </a:defRPr>
      </a:lvl8pPr>
      <a:lvl9pPr marL="3238370" indent="-190492" algn="l" defTabSz="761970" rtl="0" eaLnBrk="1" latinLnBrk="0" hangingPunct="1">
        <a:lnSpc>
          <a:spcPct val="90000"/>
        </a:lnSpc>
        <a:spcBef>
          <a:spcPts val="417"/>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761970" rtl="0" eaLnBrk="1" latinLnBrk="0" hangingPunct="1">
        <a:defRPr sz="1500" kern="1200">
          <a:solidFill>
            <a:schemeClr val="tx1"/>
          </a:solidFill>
          <a:latin typeface="+mn-lt"/>
          <a:ea typeface="+mn-ea"/>
          <a:cs typeface="+mn-cs"/>
        </a:defRPr>
      </a:lvl1pPr>
      <a:lvl2pPr marL="380985" algn="l" defTabSz="761970" rtl="0" eaLnBrk="1" latinLnBrk="0" hangingPunct="1">
        <a:defRPr sz="1500" kern="1200">
          <a:solidFill>
            <a:schemeClr val="tx1"/>
          </a:solidFill>
          <a:latin typeface="+mn-lt"/>
          <a:ea typeface="+mn-ea"/>
          <a:cs typeface="+mn-cs"/>
        </a:defRPr>
      </a:lvl2pPr>
      <a:lvl3pPr marL="761970" algn="l" defTabSz="761970" rtl="0" eaLnBrk="1" latinLnBrk="0" hangingPunct="1">
        <a:defRPr sz="1500" kern="1200">
          <a:solidFill>
            <a:schemeClr val="tx1"/>
          </a:solidFill>
          <a:latin typeface="+mn-lt"/>
          <a:ea typeface="+mn-ea"/>
          <a:cs typeface="+mn-cs"/>
        </a:defRPr>
      </a:lvl3pPr>
      <a:lvl4pPr marL="1142954" algn="l" defTabSz="761970" rtl="0" eaLnBrk="1" latinLnBrk="0" hangingPunct="1">
        <a:defRPr sz="1500" kern="1200">
          <a:solidFill>
            <a:schemeClr val="tx1"/>
          </a:solidFill>
          <a:latin typeface="+mn-lt"/>
          <a:ea typeface="+mn-ea"/>
          <a:cs typeface="+mn-cs"/>
        </a:defRPr>
      </a:lvl4pPr>
      <a:lvl5pPr marL="1523939" algn="l" defTabSz="761970" rtl="0" eaLnBrk="1" latinLnBrk="0" hangingPunct="1">
        <a:defRPr sz="1500" kern="1200">
          <a:solidFill>
            <a:schemeClr val="tx1"/>
          </a:solidFill>
          <a:latin typeface="+mn-lt"/>
          <a:ea typeface="+mn-ea"/>
          <a:cs typeface="+mn-cs"/>
        </a:defRPr>
      </a:lvl5pPr>
      <a:lvl6pPr marL="1904924" algn="l" defTabSz="761970" rtl="0" eaLnBrk="1" latinLnBrk="0" hangingPunct="1">
        <a:defRPr sz="1500" kern="1200">
          <a:solidFill>
            <a:schemeClr val="tx1"/>
          </a:solidFill>
          <a:latin typeface="+mn-lt"/>
          <a:ea typeface="+mn-ea"/>
          <a:cs typeface="+mn-cs"/>
        </a:defRPr>
      </a:lvl6pPr>
      <a:lvl7pPr marL="2285909" algn="l" defTabSz="761970" rtl="0" eaLnBrk="1" latinLnBrk="0" hangingPunct="1">
        <a:defRPr sz="1500" kern="1200">
          <a:solidFill>
            <a:schemeClr val="tx1"/>
          </a:solidFill>
          <a:latin typeface="+mn-lt"/>
          <a:ea typeface="+mn-ea"/>
          <a:cs typeface="+mn-cs"/>
        </a:defRPr>
      </a:lvl7pPr>
      <a:lvl8pPr marL="2666893" algn="l" defTabSz="761970" rtl="0" eaLnBrk="1" latinLnBrk="0" hangingPunct="1">
        <a:defRPr sz="1500" kern="1200">
          <a:solidFill>
            <a:schemeClr val="tx1"/>
          </a:solidFill>
          <a:latin typeface="+mn-lt"/>
          <a:ea typeface="+mn-ea"/>
          <a:cs typeface="+mn-cs"/>
        </a:defRPr>
      </a:lvl8pPr>
      <a:lvl9pPr marL="3047878" algn="l" defTabSz="761970" rtl="0" eaLnBrk="1" latinLnBrk="0" hangingPunct="1">
        <a:defRPr sz="1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32E62931-8EB4-42BB-BAAB-D8757BE66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0157459" cy="5715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p:cNvSpPr>
            <a:spLocks noGrp="1"/>
          </p:cNvSpPr>
          <p:nvPr>
            <p:ph type="ctrTitle"/>
          </p:nvPr>
        </p:nvSpPr>
        <p:spPr>
          <a:xfrm>
            <a:off x="5306217" y="607220"/>
            <a:ext cx="4154011" cy="2630900"/>
          </a:xfrm>
          <a:noFill/>
        </p:spPr>
        <p:txBody>
          <a:bodyPr>
            <a:normAutofit/>
          </a:bodyPr>
          <a:lstStyle/>
          <a:p>
            <a:pPr algn="l"/>
            <a:r>
              <a:rPr lang="nl-BE" sz="4300" dirty="0"/>
              <a:t>De opname van de gemeente</a:t>
            </a:r>
          </a:p>
        </p:txBody>
      </p:sp>
      <p:sp>
        <p:nvSpPr>
          <p:cNvPr id="3" name="Ondertitel 2"/>
          <p:cNvSpPr>
            <a:spLocks noGrp="1"/>
          </p:cNvSpPr>
          <p:nvPr>
            <p:ph type="subTitle" idx="1"/>
          </p:nvPr>
        </p:nvSpPr>
        <p:spPr>
          <a:xfrm>
            <a:off x="5306217" y="3393370"/>
            <a:ext cx="4154011" cy="1714408"/>
          </a:xfrm>
          <a:noFill/>
        </p:spPr>
        <p:txBody>
          <a:bodyPr>
            <a:normAutofit/>
          </a:bodyPr>
          <a:lstStyle/>
          <a:p>
            <a:pPr algn="l"/>
            <a:r>
              <a:rPr lang="nl-BE" dirty="0"/>
              <a:t>dr. Raymond R. Hausoul</a:t>
            </a:r>
          </a:p>
        </p:txBody>
      </p:sp>
      <p:pic>
        <p:nvPicPr>
          <p:cNvPr id="9" name="Afbeelding 8">
            <a:extLst>
              <a:ext uri="{FF2B5EF4-FFF2-40B4-BE49-F238E27FC236}">
                <a16:creationId xmlns:a16="http://schemas.microsoft.com/office/drawing/2014/main" id="{BFF22810-621A-A52E-53BD-825A871285F0}"/>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0" y="0"/>
            <a:ext cx="5002411" cy="5715000"/>
          </a:xfrm>
          <a:prstGeom prst="rect">
            <a:avLst/>
          </a:prstGeom>
        </p:spPr>
      </p:pic>
    </p:spTree>
    <p:extLst>
      <p:ext uri="{BB962C8B-B14F-4D97-AF65-F5344CB8AC3E}">
        <p14:creationId xmlns:p14="http://schemas.microsoft.com/office/powerpoint/2010/main" val="40191554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ijdelijke aanduiding voor inhoud 3">
            <a:extLst>
              <a:ext uri="{FF2B5EF4-FFF2-40B4-BE49-F238E27FC236}">
                <a16:creationId xmlns:a16="http://schemas.microsoft.com/office/drawing/2014/main" id="{04FD428E-A2D8-CF45-1D18-1BD4A1D9D0AF}"/>
              </a:ext>
            </a:extLst>
          </p:cNvPr>
          <p:cNvGraphicFramePr>
            <a:graphicFrameLocks/>
          </p:cNvGraphicFramePr>
          <p:nvPr/>
        </p:nvGraphicFramePr>
        <p:xfrm>
          <a:off x="0" y="4369668"/>
          <a:ext cx="10160000" cy="132066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Tijdelijke aanduiding voor inhoud 2">
            <a:extLst>
              <a:ext uri="{FF2B5EF4-FFF2-40B4-BE49-F238E27FC236}">
                <a16:creationId xmlns:a16="http://schemas.microsoft.com/office/drawing/2014/main" id="{7B7E0AFB-A2BD-D923-9072-D4AEAB29C413}"/>
              </a:ext>
            </a:extLst>
          </p:cNvPr>
          <p:cNvSpPr>
            <a:spLocks noGrp="1"/>
          </p:cNvSpPr>
          <p:nvPr>
            <p:ph idx="1"/>
          </p:nvPr>
        </p:nvSpPr>
        <p:spPr>
          <a:xfrm>
            <a:off x="255464" y="193205"/>
            <a:ext cx="9649072" cy="2808312"/>
          </a:xfrm>
        </p:spPr>
        <p:txBody>
          <a:bodyPr/>
          <a:lstStyle/>
          <a:p>
            <a:pPr marL="0" indent="0">
              <a:buNone/>
            </a:pPr>
            <a:r>
              <a:rPr lang="nl-BE" dirty="0"/>
              <a:t>Wij zeggen u met een woord van de Heer: wij, die in leven blijven tot de komst van de Heer, zullen de doden in geen geval voorgaan. Wanneer het signaal gegeven wordt, de aartsengel zijn stem verheft en de bazuin van God weerklinkt, zal de Heer zelf uit de hemel neerdalen. Dan zullen eerst de doden die Christus toebehoren opstaan, en daarna zullen wij, die nog in leven zijn, samen met hen op de wolken worden weggevoerd en gaan we in de lucht de Heer tegemoet. Dan zullen we altijd bij hem zijn.</a:t>
            </a:r>
          </a:p>
          <a:p>
            <a:pPr marL="0" indent="0" algn="r">
              <a:buNone/>
            </a:pPr>
            <a:r>
              <a:rPr lang="nl-BE" dirty="0"/>
              <a:t>– 1 Tessalonika 4:15-17</a:t>
            </a:r>
            <a:endParaRPr lang="nl-NL" dirty="0"/>
          </a:p>
        </p:txBody>
      </p:sp>
      <p:sp>
        <p:nvSpPr>
          <p:cNvPr id="2" name="Bijschrift: pijl-omlaag 1">
            <a:extLst>
              <a:ext uri="{FF2B5EF4-FFF2-40B4-BE49-F238E27FC236}">
                <a16:creationId xmlns:a16="http://schemas.microsoft.com/office/drawing/2014/main" id="{E1E2CB1F-2E1D-958C-E2D5-69A1B45E43AA}"/>
              </a:ext>
            </a:extLst>
          </p:cNvPr>
          <p:cNvSpPr/>
          <p:nvPr/>
        </p:nvSpPr>
        <p:spPr>
          <a:xfrm>
            <a:off x="3495824" y="3649588"/>
            <a:ext cx="720080" cy="720080"/>
          </a:xfrm>
          <a:prstGeom prst="downArrowCallout">
            <a:avLst/>
          </a:prstGeom>
        </p:spPr>
        <p:style>
          <a:lnRef idx="2">
            <a:schemeClr val="dk1"/>
          </a:lnRef>
          <a:fillRef idx="1">
            <a:schemeClr val="lt1"/>
          </a:fillRef>
          <a:effectRef idx="0">
            <a:schemeClr val="dk1"/>
          </a:effectRef>
          <a:fontRef idx="minor">
            <a:schemeClr val="dk1"/>
          </a:fontRef>
        </p:style>
        <p:txBody>
          <a:bodyPr rtlCol="0" anchor="ctr"/>
          <a:lstStyle/>
          <a:p>
            <a:pPr algn="ctr"/>
            <a:r>
              <a:rPr lang="nl-BE" dirty="0"/>
              <a:t>Pre</a:t>
            </a:r>
            <a:endParaRPr lang="nl-NL" dirty="0"/>
          </a:p>
        </p:txBody>
      </p:sp>
      <p:sp>
        <p:nvSpPr>
          <p:cNvPr id="3" name="Bijschrift: pijl-omlaag 2">
            <a:extLst>
              <a:ext uri="{FF2B5EF4-FFF2-40B4-BE49-F238E27FC236}">
                <a16:creationId xmlns:a16="http://schemas.microsoft.com/office/drawing/2014/main" id="{E4F5F47A-C8F7-D93C-9314-F88C1C214378}"/>
              </a:ext>
            </a:extLst>
          </p:cNvPr>
          <p:cNvSpPr/>
          <p:nvPr/>
        </p:nvSpPr>
        <p:spPr>
          <a:xfrm>
            <a:off x="5440040" y="3649588"/>
            <a:ext cx="720080" cy="720080"/>
          </a:xfrm>
          <a:prstGeom prst="downArrowCallout">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lang="nl-BE" dirty="0"/>
              <a:t>Post=</a:t>
            </a:r>
            <a:br>
              <a:rPr lang="nl-BE" dirty="0"/>
            </a:br>
            <a:r>
              <a:rPr lang="nl-BE" dirty="0"/>
              <a:t>Komst</a:t>
            </a:r>
            <a:endParaRPr lang="nl-NL" dirty="0"/>
          </a:p>
        </p:txBody>
      </p:sp>
      <p:sp>
        <p:nvSpPr>
          <p:cNvPr id="4" name="Bijschrift: pijl-omlaag 3">
            <a:extLst>
              <a:ext uri="{FF2B5EF4-FFF2-40B4-BE49-F238E27FC236}">
                <a16:creationId xmlns:a16="http://schemas.microsoft.com/office/drawing/2014/main" id="{01FCBCAE-5C3B-F6B3-00DE-38921DC791B5}"/>
              </a:ext>
            </a:extLst>
          </p:cNvPr>
          <p:cNvSpPr/>
          <p:nvPr/>
        </p:nvSpPr>
        <p:spPr>
          <a:xfrm>
            <a:off x="4500025" y="3649588"/>
            <a:ext cx="720080" cy="720080"/>
          </a:xfrm>
          <a:prstGeom prst="downArrowCallout">
            <a:avLst/>
          </a:prstGeom>
        </p:spPr>
        <p:style>
          <a:lnRef idx="2">
            <a:schemeClr val="dk1"/>
          </a:lnRef>
          <a:fillRef idx="1">
            <a:schemeClr val="lt1"/>
          </a:fillRef>
          <a:effectRef idx="0">
            <a:schemeClr val="dk1"/>
          </a:effectRef>
          <a:fontRef idx="minor">
            <a:schemeClr val="dk1"/>
          </a:fontRef>
        </p:style>
        <p:txBody>
          <a:bodyPr rtlCol="0" anchor="ctr"/>
          <a:lstStyle/>
          <a:p>
            <a:pPr algn="ctr"/>
            <a:r>
              <a:rPr lang="nl-BE" dirty="0" err="1"/>
              <a:t>Mid</a:t>
            </a:r>
            <a:endParaRPr lang="nl-NL" dirty="0"/>
          </a:p>
        </p:txBody>
      </p:sp>
    </p:spTree>
    <p:extLst>
      <p:ext uri="{BB962C8B-B14F-4D97-AF65-F5344CB8AC3E}">
        <p14:creationId xmlns:p14="http://schemas.microsoft.com/office/powerpoint/2010/main" val="2298399595"/>
      </p:ext>
    </p:extLst>
  </p:cSld>
  <p:clrMapOvr>
    <a:masterClrMapping/>
  </p:clrMapOvr>
</p:sld>
</file>

<file path=ppt/theme/theme1.xml><?xml version="1.0" encoding="utf-8"?>
<a:theme xmlns:a="http://schemas.openxmlformats.org/drawingml/2006/main" name="Office 2013 - 2022 Thema">
  <a:themeElements>
    <a:clrScheme name="Office 2013 - 2022 The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2013 - 2022 Theme</Template>
  <TotalTime>1318</TotalTime>
  <Words>174</Words>
  <Application>Microsoft Office PowerPoint</Application>
  <PresentationFormat>Aangepast</PresentationFormat>
  <Paragraphs>22</Paragraphs>
  <Slides>2</Slides>
  <Notes>1</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2</vt:i4>
      </vt:variant>
    </vt:vector>
  </HeadingPairs>
  <TitlesOfParts>
    <vt:vector size="6" baseType="lpstr">
      <vt:lpstr>Arial</vt:lpstr>
      <vt:lpstr>Calibri</vt:lpstr>
      <vt:lpstr>Calibri Light</vt:lpstr>
      <vt:lpstr>Office 2013 - 2022 Thema</vt:lpstr>
      <vt:lpstr>De opname van de gemeente</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RRH</dc:creator>
  <cp:lastModifiedBy>Raymond  Hausoul</cp:lastModifiedBy>
  <cp:revision>99</cp:revision>
  <dcterms:created xsi:type="dcterms:W3CDTF">2019-09-04T13:46:42Z</dcterms:created>
  <dcterms:modified xsi:type="dcterms:W3CDTF">2025-10-13T15:48:57Z</dcterms:modified>
</cp:coreProperties>
</file>